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5143500" cx="9144000"/>
  <p:notesSz cx="6858000" cy="9144000"/>
  <p:embeddedFontLst>
    <p:embeddedFont>
      <p:font typeface="Permanent Marker"/>
      <p:regular r:id="rId35"/>
    </p:embeddedFont>
    <p:embeddedFont>
      <p:font typeface="Coming Soon"/>
      <p:regular r:id="rId36"/>
    </p:embeddedFont>
    <p:embeddedFont>
      <p:font typeface="Just Another Hand"/>
      <p:regular r:id="rId37"/>
    </p:embeddedFont>
    <p:embeddedFont>
      <p:font typeface="Special Elite"/>
      <p:regular r:id="rId38"/>
    </p:embeddedFont>
    <p:embeddedFont>
      <p:font typeface="Alegreya"/>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legreya-bold.fntdata"/><Relationship Id="rId20" Type="http://schemas.openxmlformats.org/officeDocument/2006/relationships/slide" Target="slides/slide15.xml"/><Relationship Id="rId42" Type="http://schemas.openxmlformats.org/officeDocument/2006/relationships/font" Target="fonts/Alegreya-boldItalic.fntdata"/><Relationship Id="rId41" Type="http://schemas.openxmlformats.org/officeDocument/2006/relationships/font" Target="fonts/Alegreya-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PermanentMarker-regular.fntdata"/><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JustAnotherHand-regular.fntdata"/><Relationship Id="rId14" Type="http://schemas.openxmlformats.org/officeDocument/2006/relationships/slide" Target="slides/slide9.xml"/><Relationship Id="rId36" Type="http://schemas.openxmlformats.org/officeDocument/2006/relationships/font" Target="fonts/ComingSoon-regular.fntdata"/><Relationship Id="rId17" Type="http://schemas.openxmlformats.org/officeDocument/2006/relationships/slide" Target="slides/slide12.xml"/><Relationship Id="rId39" Type="http://schemas.openxmlformats.org/officeDocument/2006/relationships/font" Target="fonts/Alegreya-regular.fntdata"/><Relationship Id="rId16" Type="http://schemas.openxmlformats.org/officeDocument/2006/relationships/slide" Target="slides/slide11.xml"/><Relationship Id="rId38" Type="http://schemas.openxmlformats.org/officeDocument/2006/relationships/font" Target="fonts/SpecialElite-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1610210aa9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1610210aa9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1610210aa9c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1610210aa9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63080956a2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g163080956a2_0_67: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1610210aa9c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1610210aa9c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610210aa9c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1610210aa9c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610210aa9c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1610210aa9c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610210aa9c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1610210aa9c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610210aa9c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1610210aa9c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610210aa9c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1610210aa9c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610210aa9c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1610210aa9c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1610210aa9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1610210aa9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610210aa9c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1610210aa9c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610210aa9c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1610210aa9c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610210aa9c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1610210aa9c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610210aa9c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1610210aa9c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610210aa9c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610210aa9c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610210aa9c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610210aa9c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1610210aa9c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1610210aa9c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1610210aa9c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1610210aa9c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1610210aa9c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1610210aa9c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610210aa9c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1610210aa9c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163080956a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163080956a2_0_0: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163080956a2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163080956a2_0_14: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1610210aa9c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1610210aa9c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63080956a2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g163080956a2_0_31: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610210aa9c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1610210aa9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163080956a2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163080956a2_0_20: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63080956a2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g163080956a2_0_25:notes"/>
          <p:cNvSpPr/>
          <p:nvPr>
            <p:ph idx="2" type="sldImg"/>
          </p:nvPr>
        </p:nvSpPr>
        <p:spPr>
          <a:xfrm>
            <a:off x="381187" y="685800"/>
            <a:ext cx="6096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1219200" y="205978"/>
            <a:ext cx="7467600" cy="857250"/>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SzPts val="2800"/>
              <a:buNone/>
              <a:defRPr/>
            </a:lvl1pPr>
            <a:lvl2pPr lvl="1" algn="l">
              <a:spcBef>
                <a:spcPts val="0"/>
              </a:spcBef>
              <a:spcAft>
                <a:spcPts val="0"/>
              </a:spcAft>
              <a:buSzPts val="2800"/>
              <a:buNone/>
              <a:defRPr/>
            </a:lvl2pPr>
            <a:lvl3pPr lvl="2" algn="l">
              <a:spcBef>
                <a:spcPts val="0"/>
              </a:spcBef>
              <a:spcAft>
                <a:spcPts val="0"/>
              </a:spcAft>
              <a:buSzPts val="2800"/>
              <a:buNone/>
              <a:defRPr/>
            </a:lvl3pPr>
            <a:lvl4pPr lvl="3" algn="l">
              <a:spcBef>
                <a:spcPts val="0"/>
              </a:spcBef>
              <a:spcAft>
                <a:spcPts val="0"/>
              </a:spcAft>
              <a:buSzPts val="2800"/>
              <a:buNone/>
              <a:defRPr/>
            </a:lvl4pPr>
            <a:lvl5pPr lvl="4" algn="l">
              <a:spcBef>
                <a:spcPts val="0"/>
              </a:spcBef>
              <a:spcAft>
                <a:spcPts val="0"/>
              </a:spcAft>
              <a:buSzPts val="2800"/>
              <a:buNone/>
              <a:defRPr/>
            </a:lvl5pPr>
            <a:lvl6pPr lvl="5" algn="l">
              <a:spcBef>
                <a:spcPts val="0"/>
              </a:spcBef>
              <a:spcAft>
                <a:spcPts val="0"/>
              </a:spcAft>
              <a:buSzPts val="2800"/>
              <a:buNone/>
              <a:defRPr/>
            </a:lvl6pPr>
            <a:lvl7pPr lvl="6" algn="l">
              <a:spcBef>
                <a:spcPts val="0"/>
              </a:spcBef>
              <a:spcAft>
                <a:spcPts val="0"/>
              </a:spcAft>
              <a:buSzPts val="2800"/>
              <a:buNone/>
              <a:defRPr/>
            </a:lvl7pPr>
            <a:lvl8pPr lvl="7" algn="l">
              <a:spcBef>
                <a:spcPts val="0"/>
              </a:spcBef>
              <a:spcAft>
                <a:spcPts val="0"/>
              </a:spcAft>
              <a:buSzPts val="2800"/>
              <a:buNone/>
              <a:defRPr/>
            </a:lvl8pPr>
            <a:lvl9pPr lvl="8" algn="l">
              <a:spcBef>
                <a:spcPts val="0"/>
              </a:spcBef>
              <a:spcAft>
                <a:spcPts val="0"/>
              </a:spcAft>
              <a:buSzPts val="2800"/>
              <a:buNone/>
              <a:defRPr/>
            </a:lvl9pPr>
          </a:lstStyle>
          <a:p/>
        </p:txBody>
      </p:sp>
      <p:sp>
        <p:nvSpPr>
          <p:cNvPr id="52" name="Google Shape;52;p13"/>
          <p:cNvSpPr txBox="1"/>
          <p:nvPr>
            <p:ph idx="1" type="body"/>
          </p:nvPr>
        </p:nvSpPr>
        <p:spPr>
          <a:xfrm>
            <a:off x="1219200" y="1200150"/>
            <a:ext cx="7467600" cy="3394472"/>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53" name="Google Shape;53;p13"/>
          <p:cNvSpPr txBox="1"/>
          <p:nvPr>
            <p:ph idx="10" type="dt"/>
          </p:nvPr>
        </p:nvSpPr>
        <p:spPr>
          <a:xfrm>
            <a:off x="457200" y="4683919"/>
            <a:ext cx="2133600" cy="357187"/>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13"/>
          <p:cNvSpPr txBox="1"/>
          <p:nvPr>
            <p:ph idx="11" type="ftr"/>
          </p:nvPr>
        </p:nvSpPr>
        <p:spPr>
          <a:xfrm>
            <a:off x="3124200" y="4683919"/>
            <a:ext cx="2895600" cy="357187"/>
          </a:xfrm>
          <a:prstGeom prst="rect">
            <a:avLst/>
          </a:prstGeom>
          <a:noFill/>
          <a:ln>
            <a:noFill/>
          </a:ln>
        </p:spPr>
        <p:txBody>
          <a:bodyPr anchorCtr="0" anchor="t"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13"/>
          <p:cNvSpPr txBox="1"/>
          <p:nvPr>
            <p:ph idx="12" type="sldNum"/>
          </p:nvPr>
        </p:nvSpPr>
        <p:spPr>
          <a:xfrm>
            <a:off x="6553200" y="4683919"/>
            <a:ext cx="2133600" cy="357187"/>
          </a:xfrm>
          <a:prstGeom prst="rect">
            <a:avLst/>
          </a:prstGeom>
          <a:noFill/>
          <a:ln>
            <a:noFill/>
          </a:ln>
        </p:spPr>
        <p:txBody>
          <a:bodyPr anchorCtr="0" anchor="t" bIns="45700" lIns="91425" spcFirstLastPara="1" rIns="91425" wrap="square" tIns="45700">
            <a:normAutofit/>
          </a:bodyPr>
          <a:lstStyle>
            <a:lvl1pPr indent="0" lvl="0" marL="0" algn="r">
              <a:spcBef>
                <a:spcPts val="0"/>
              </a:spcBef>
              <a:spcAft>
                <a:spcPts val="0"/>
              </a:spcAft>
              <a:buNone/>
              <a:defRPr b="0" i="0" sz="1400" u="none" cap="none" strike="noStrike">
                <a:solidFill>
                  <a:schemeClr val="dk1"/>
                </a:solidFill>
                <a:latin typeface="Arial"/>
                <a:ea typeface="Arial"/>
                <a:cs typeface="Arial"/>
                <a:sym typeface="Arial"/>
              </a:defRPr>
            </a:lvl1pPr>
            <a:lvl2pPr indent="0" lvl="1" marL="0" algn="r">
              <a:spcBef>
                <a:spcPts val="0"/>
              </a:spcBef>
              <a:spcAft>
                <a:spcPts val="0"/>
              </a:spcAft>
              <a:buNone/>
              <a:defRPr b="0" i="0" sz="1400" u="none" cap="none" strike="noStrike">
                <a:solidFill>
                  <a:schemeClr val="dk1"/>
                </a:solidFill>
                <a:latin typeface="Arial"/>
                <a:ea typeface="Arial"/>
                <a:cs typeface="Arial"/>
                <a:sym typeface="Arial"/>
              </a:defRPr>
            </a:lvl2pPr>
            <a:lvl3pPr indent="0" lvl="2" marL="0" algn="r">
              <a:spcBef>
                <a:spcPts val="0"/>
              </a:spcBef>
              <a:spcAft>
                <a:spcPts val="0"/>
              </a:spcAft>
              <a:buNone/>
              <a:defRPr b="0" i="0" sz="1400" u="none" cap="none" strike="noStrike">
                <a:solidFill>
                  <a:schemeClr val="dk1"/>
                </a:solidFill>
                <a:latin typeface="Arial"/>
                <a:ea typeface="Arial"/>
                <a:cs typeface="Arial"/>
                <a:sym typeface="Arial"/>
              </a:defRPr>
            </a:lvl3pPr>
            <a:lvl4pPr indent="0" lvl="3" marL="0" algn="r">
              <a:spcBef>
                <a:spcPts val="0"/>
              </a:spcBef>
              <a:spcAft>
                <a:spcPts val="0"/>
              </a:spcAft>
              <a:buNone/>
              <a:defRPr b="0" i="0" sz="1400" u="none" cap="none" strike="noStrike">
                <a:solidFill>
                  <a:schemeClr val="dk1"/>
                </a:solidFill>
                <a:latin typeface="Arial"/>
                <a:ea typeface="Arial"/>
                <a:cs typeface="Arial"/>
                <a:sym typeface="Arial"/>
              </a:defRPr>
            </a:lvl4pPr>
            <a:lvl5pPr indent="0" lvl="4" marL="0" algn="r">
              <a:spcBef>
                <a:spcPts val="0"/>
              </a:spcBef>
              <a:spcAft>
                <a:spcPts val="0"/>
              </a:spcAft>
              <a:buNone/>
              <a:defRPr b="0" i="0" sz="1400" u="none" cap="none" strike="noStrike">
                <a:solidFill>
                  <a:schemeClr val="dk1"/>
                </a:solidFill>
                <a:latin typeface="Arial"/>
                <a:ea typeface="Arial"/>
                <a:cs typeface="Arial"/>
                <a:sym typeface="Arial"/>
              </a:defRPr>
            </a:lvl5pPr>
            <a:lvl6pPr indent="0" lvl="5" marL="0" algn="r">
              <a:spcBef>
                <a:spcPts val="0"/>
              </a:spcBef>
              <a:spcAft>
                <a:spcPts val="0"/>
              </a:spcAft>
              <a:buNone/>
              <a:defRPr b="0" i="0" sz="1400" u="none" cap="none" strike="noStrike">
                <a:solidFill>
                  <a:schemeClr val="dk1"/>
                </a:solidFill>
                <a:latin typeface="Arial"/>
                <a:ea typeface="Arial"/>
                <a:cs typeface="Arial"/>
                <a:sym typeface="Arial"/>
              </a:defRPr>
            </a:lvl6pPr>
            <a:lvl7pPr indent="0" lvl="6" marL="0" algn="r">
              <a:spcBef>
                <a:spcPts val="0"/>
              </a:spcBef>
              <a:spcAft>
                <a:spcPts val="0"/>
              </a:spcAft>
              <a:buNone/>
              <a:defRPr b="0" i="0" sz="1400" u="none" cap="none" strike="noStrike">
                <a:solidFill>
                  <a:schemeClr val="dk1"/>
                </a:solidFill>
                <a:latin typeface="Arial"/>
                <a:ea typeface="Arial"/>
                <a:cs typeface="Arial"/>
                <a:sym typeface="Arial"/>
              </a:defRPr>
            </a:lvl7pPr>
            <a:lvl8pPr indent="0" lvl="7" marL="0" algn="r">
              <a:spcBef>
                <a:spcPts val="0"/>
              </a:spcBef>
              <a:spcAft>
                <a:spcPts val="0"/>
              </a:spcAft>
              <a:buNone/>
              <a:defRPr b="0" i="0" sz="1400" u="none" cap="none" strike="noStrike">
                <a:solidFill>
                  <a:schemeClr val="dk1"/>
                </a:solidFill>
                <a:latin typeface="Arial"/>
                <a:ea typeface="Arial"/>
                <a:cs typeface="Arial"/>
                <a:sym typeface="Arial"/>
              </a:defRPr>
            </a:lvl8pPr>
            <a:lvl9pPr indent="0" lvl="8" marL="0" algn="r">
              <a:spcBef>
                <a:spcPts val="0"/>
              </a:spcBef>
              <a:spcAft>
                <a:spcPts val="0"/>
              </a:spcAft>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www.youtube.com/watch?v=-wKoYfdLX6I" TargetMode="External"/><Relationship Id="rId4" Type="http://schemas.openxmlformats.org/officeDocument/2006/relationships/image" Target="../media/image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4.gif"/><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www.youtube.com/watch?v=g1Xa0UpthN8" TargetMode="Externa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 name="Shape 59"/>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5" name="Shape 135"/>
        <p:cNvGrpSpPr/>
        <p:nvPr/>
      </p:nvGrpSpPr>
      <p:grpSpPr>
        <a:xfrm>
          <a:off x="0" y="0"/>
          <a:ext cx="0" cy="0"/>
          <a:chOff x="0" y="0"/>
          <a:chExt cx="0" cy="0"/>
        </a:xfrm>
      </p:grpSpPr>
      <p:sp>
        <p:nvSpPr>
          <p:cNvPr id="136" name="Google Shape;136;p23"/>
          <p:cNvSpPr txBox="1"/>
          <p:nvPr/>
        </p:nvSpPr>
        <p:spPr>
          <a:xfrm>
            <a:off x="2673175" y="4637450"/>
            <a:ext cx="1181400" cy="3693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900"/>
              </a:spcBef>
              <a:spcAft>
                <a:spcPts val="0"/>
              </a:spcAft>
              <a:buNone/>
            </a:pPr>
            <a:r>
              <a:rPr lang="en" sz="1200">
                <a:solidFill>
                  <a:schemeClr val="dk1"/>
                </a:solidFill>
                <a:latin typeface="Special Elite"/>
                <a:ea typeface="Special Elite"/>
                <a:cs typeface="Special Elite"/>
                <a:sym typeface="Special Elite"/>
              </a:rPr>
              <a:t>Other people</a:t>
            </a:r>
            <a:endParaRPr sz="800">
              <a:latin typeface="Special Elite"/>
              <a:ea typeface="Special Elite"/>
              <a:cs typeface="Special Elite"/>
              <a:sym typeface="Special Elite"/>
            </a:endParaRPr>
          </a:p>
        </p:txBody>
      </p:sp>
      <p:sp>
        <p:nvSpPr>
          <p:cNvPr id="137" name="Google Shape;137;p23"/>
          <p:cNvSpPr txBox="1"/>
          <p:nvPr/>
        </p:nvSpPr>
        <p:spPr>
          <a:xfrm>
            <a:off x="258975" y="1771863"/>
            <a:ext cx="1121700" cy="3693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900"/>
              </a:spcBef>
              <a:spcAft>
                <a:spcPts val="0"/>
              </a:spcAft>
              <a:buNone/>
            </a:pPr>
            <a:r>
              <a:rPr lang="en" sz="1200">
                <a:solidFill>
                  <a:schemeClr val="dk1"/>
                </a:solidFill>
                <a:latin typeface="Special Elite"/>
                <a:ea typeface="Special Elite"/>
                <a:cs typeface="Special Elite"/>
                <a:sym typeface="Special Elite"/>
              </a:rPr>
              <a:t>The weather</a:t>
            </a:r>
            <a:endParaRPr sz="1200">
              <a:latin typeface="Special Elite"/>
              <a:ea typeface="Special Elite"/>
              <a:cs typeface="Special Elite"/>
              <a:sym typeface="Special Elite"/>
            </a:endParaRPr>
          </a:p>
        </p:txBody>
      </p:sp>
      <p:sp>
        <p:nvSpPr>
          <p:cNvPr id="138" name="Google Shape;138;p23"/>
          <p:cNvSpPr txBox="1"/>
          <p:nvPr/>
        </p:nvSpPr>
        <p:spPr>
          <a:xfrm>
            <a:off x="310275" y="2367163"/>
            <a:ext cx="2780700" cy="3693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900"/>
              </a:spcBef>
              <a:spcAft>
                <a:spcPts val="0"/>
              </a:spcAft>
              <a:buNone/>
            </a:pPr>
            <a:r>
              <a:rPr lang="en" sz="1200">
                <a:solidFill>
                  <a:schemeClr val="dk1"/>
                </a:solidFill>
                <a:latin typeface="Special Elite"/>
                <a:ea typeface="Special Elite"/>
                <a:cs typeface="Special Elite"/>
                <a:sym typeface="Special Elite"/>
              </a:rPr>
              <a:t>Things you did wrong in the past</a:t>
            </a:r>
            <a:endParaRPr sz="800">
              <a:latin typeface="Special Elite"/>
              <a:ea typeface="Special Elite"/>
              <a:cs typeface="Special Elite"/>
              <a:sym typeface="Special Elite"/>
            </a:endParaRPr>
          </a:p>
        </p:txBody>
      </p:sp>
      <p:sp>
        <p:nvSpPr>
          <p:cNvPr id="139" name="Google Shape;139;p23"/>
          <p:cNvSpPr txBox="1"/>
          <p:nvPr/>
        </p:nvSpPr>
        <p:spPr>
          <a:xfrm>
            <a:off x="310275" y="3689175"/>
            <a:ext cx="2243700" cy="3693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900"/>
              </a:spcBef>
              <a:spcAft>
                <a:spcPts val="0"/>
              </a:spcAft>
              <a:buNone/>
            </a:pPr>
            <a:r>
              <a:rPr lang="en" sz="1200">
                <a:solidFill>
                  <a:schemeClr val="dk1"/>
                </a:solidFill>
                <a:latin typeface="Special Elite"/>
                <a:ea typeface="Special Elite"/>
                <a:cs typeface="Special Elite"/>
                <a:sym typeface="Special Elite"/>
              </a:rPr>
              <a:t>How other people treat me</a:t>
            </a:r>
            <a:endParaRPr sz="800">
              <a:solidFill>
                <a:schemeClr val="dk1"/>
              </a:solidFill>
              <a:latin typeface="Special Elite"/>
              <a:ea typeface="Special Elite"/>
              <a:cs typeface="Special Elite"/>
              <a:sym typeface="Special Elite"/>
            </a:endParaRPr>
          </a:p>
        </p:txBody>
      </p:sp>
      <p:sp>
        <p:nvSpPr>
          <p:cNvPr id="140" name="Google Shape;140;p23"/>
          <p:cNvSpPr txBox="1"/>
          <p:nvPr/>
        </p:nvSpPr>
        <p:spPr>
          <a:xfrm>
            <a:off x="310275" y="4163313"/>
            <a:ext cx="1019100" cy="3693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900"/>
              </a:spcBef>
              <a:spcAft>
                <a:spcPts val="0"/>
              </a:spcAft>
              <a:buNone/>
            </a:pPr>
            <a:r>
              <a:rPr lang="en" sz="1200">
                <a:solidFill>
                  <a:schemeClr val="dk1"/>
                </a:solidFill>
                <a:latin typeface="Special Elite"/>
                <a:ea typeface="Special Elite"/>
                <a:cs typeface="Special Elite"/>
                <a:sym typeface="Special Elite"/>
              </a:rPr>
              <a:t>Homework</a:t>
            </a:r>
            <a:endParaRPr sz="800">
              <a:latin typeface="Special Elite"/>
              <a:ea typeface="Special Elite"/>
              <a:cs typeface="Special Elite"/>
              <a:sym typeface="Special Elite"/>
            </a:endParaRPr>
          </a:p>
        </p:txBody>
      </p:sp>
      <p:sp>
        <p:nvSpPr>
          <p:cNvPr id="141" name="Google Shape;141;p23"/>
          <p:cNvSpPr txBox="1"/>
          <p:nvPr/>
        </p:nvSpPr>
        <p:spPr>
          <a:xfrm>
            <a:off x="1802025" y="1391675"/>
            <a:ext cx="1265100" cy="3693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900"/>
              </a:spcBef>
              <a:spcAft>
                <a:spcPts val="0"/>
              </a:spcAft>
              <a:buNone/>
            </a:pPr>
            <a:r>
              <a:rPr lang="en" sz="1200">
                <a:solidFill>
                  <a:schemeClr val="dk1"/>
                </a:solidFill>
                <a:latin typeface="Special Elite"/>
                <a:ea typeface="Special Elite"/>
                <a:cs typeface="Special Elite"/>
                <a:sym typeface="Special Elite"/>
              </a:rPr>
              <a:t>Your attitude</a:t>
            </a:r>
            <a:endParaRPr sz="800">
              <a:latin typeface="Special Elite"/>
              <a:ea typeface="Special Elite"/>
              <a:cs typeface="Special Elite"/>
              <a:sym typeface="Special Elite"/>
            </a:endParaRPr>
          </a:p>
        </p:txBody>
      </p:sp>
      <p:sp>
        <p:nvSpPr>
          <p:cNvPr id="142" name="Google Shape;142;p23"/>
          <p:cNvSpPr txBox="1"/>
          <p:nvPr/>
        </p:nvSpPr>
        <p:spPr>
          <a:xfrm>
            <a:off x="310275" y="2783488"/>
            <a:ext cx="1019100" cy="3693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900"/>
              </a:spcBef>
              <a:spcAft>
                <a:spcPts val="0"/>
              </a:spcAft>
              <a:buNone/>
            </a:pPr>
            <a:r>
              <a:rPr lang="en" sz="1200">
                <a:solidFill>
                  <a:schemeClr val="dk1"/>
                </a:solidFill>
                <a:latin typeface="Special Elite"/>
                <a:ea typeface="Special Elite"/>
                <a:cs typeface="Special Elite"/>
                <a:sym typeface="Special Elite"/>
              </a:rPr>
              <a:t>Your mood</a:t>
            </a:r>
            <a:endParaRPr sz="800">
              <a:latin typeface="Special Elite"/>
              <a:ea typeface="Special Elite"/>
              <a:cs typeface="Special Elite"/>
              <a:sym typeface="Special Elite"/>
            </a:endParaRPr>
          </a:p>
        </p:txBody>
      </p:sp>
      <p:sp>
        <p:nvSpPr>
          <p:cNvPr id="143" name="Google Shape;143;p23"/>
          <p:cNvSpPr txBox="1"/>
          <p:nvPr/>
        </p:nvSpPr>
        <p:spPr>
          <a:xfrm>
            <a:off x="310275" y="3235525"/>
            <a:ext cx="2570400" cy="3693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900"/>
              </a:spcBef>
              <a:spcAft>
                <a:spcPts val="0"/>
              </a:spcAft>
              <a:buNone/>
            </a:pPr>
            <a:r>
              <a:rPr lang="en" sz="1200">
                <a:solidFill>
                  <a:schemeClr val="dk1"/>
                </a:solidFill>
                <a:latin typeface="Special Elite"/>
                <a:ea typeface="Special Elite"/>
                <a:cs typeface="Special Elite"/>
                <a:sym typeface="Special Elite"/>
              </a:rPr>
              <a:t>Your reaction to good and bad</a:t>
            </a:r>
            <a:endParaRPr sz="800">
              <a:latin typeface="Special Elite"/>
              <a:ea typeface="Special Elite"/>
              <a:cs typeface="Special Elite"/>
              <a:sym typeface="Special Elite"/>
            </a:endParaRPr>
          </a:p>
        </p:txBody>
      </p:sp>
      <p:sp>
        <p:nvSpPr>
          <p:cNvPr id="144" name="Google Shape;144;p23"/>
          <p:cNvSpPr txBox="1"/>
          <p:nvPr/>
        </p:nvSpPr>
        <p:spPr>
          <a:xfrm>
            <a:off x="310275" y="4637450"/>
            <a:ext cx="2175300" cy="3693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900"/>
              </a:spcBef>
              <a:spcAft>
                <a:spcPts val="0"/>
              </a:spcAft>
              <a:buNone/>
            </a:pPr>
            <a:r>
              <a:rPr lang="en" sz="1200">
                <a:solidFill>
                  <a:schemeClr val="dk1"/>
                </a:solidFill>
                <a:latin typeface="Special Elite"/>
                <a:ea typeface="Special Elite"/>
                <a:cs typeface="Special Elite"/>
                <a:sym typeface="Special Elite"/>
              </a:rPr>
              <a:t>How I treat other people</a:t>
            </a:r>
            <a:endParaRPr sz="800">
              <a:latin typeface="Special Elite"/>
              <a:ea typeface="Special Elite"/>
              <a:cs typeface="Special Elite"/>
              <a:sym typeface="Special Elite"/>
            </a:endParaRPr>
          </a:p>
        </p:txBody>
      </p:sp>
      <p:sp>
        <p:nvSpPr>
          <p:cNvPr id="145" name="Google Shape;145;p23"/>
          <p:cNvSpPr txBox="1"/>
          <p:nvPr/>
        </p:nvSpPr>
        <p:spPr>
          <a:xfrm>
            <a:off x="1431975" y="4147863"/>
            <a:ext cx="1718400" cy="400200"/>
          </a:xfrm>
          <a:prstGeom prst="rect">
            <a:avLst/>
          </a:prstGeom>
          <a:noFill/>
          <a:ln cap="flat" cmpd="sng" w="28575">
            <a:solidFill>
              <a:srgbClr val="783F04"/>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pecial Elite"/>
                <a:ea typeface="Special Elite"/>
                <a:cs typeface="Special Elite"/>
                <a:sym typeface="Special Elite"/>
              </a:rPr>
              <a:t>Write your own</a:t>
            </a:r>
            <a:endParaRPr>
              <a:latin typeface="Special Elite"/>
              <a:ea typeface="Special Elite"/>
              <a:cs typeface="Special Elite"/>
              <a:sym typeface="Special Elite"/>
            </a:endParaRPr>
          </a:p>
        </p:txBody>
      </p:sp>
      <p:sp>
        <p:nvSpPr>
          <p:cNvPr id="146" name="Google Shape;146;p23"/>
          <p:cNvSpPr txBox="1"/>
          <p:nvPr/>
        </p:nvSpPr>
        <p:spPr>
          <a:xfrm>
            <a:off x="1575375" y="2785900"/>
            <a:ext cx="1718400" cy="400200"/>
          </a:xfrm>
          <a:prstGeom prst="rect">
            <a:avLst/>
          </a:prstGeom>
          <a:noFill/>
          <a:ln cap="flat" cmpd="sng" w="28575">
            <a:solidFill>
              <a:srgbClr val="783F04"/>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pecial Elite"/>
                <a:ea typeface="Special Elite"/>
                <a:cs typeface="Special Elite"/>
                <a:sym typeface="Special Elite"/>
              </a:rPr>
              <a:t>Write your own</a:t>
            </a:r>
            <a:endParaRPr>
              <a:latin typeface="Special Elite"/>
              <a:ea typeface="Special Elite"/>
              <a:cs typeface="Special Elite"/>
              <a:sym typeface="Special Elite"/>
            </a:endParaRPr>
          </a:p>
        </p:txBody>
      </p:sp>
      <p:sp>
        <p:nvSpPr>
          <p:cNvPr id="147" name="Google Shape;147;p23"/>
          <p:cNvSpPr txBox="1"/>
          <p:nvPr/>
        </p:nvSpPr>
        <p:spPr>
          <a:xfrm>
            <a:off x="2623700" y="3676250"/>
            <a:ext cx="1718400" cy="400200"/>
          </a:xfrm>
          <a:prstGeom prst="rect">
            <a:avLst/>
          </a:prstGeom>
          <a:noFill/>
          <a:ln cap="flat" cmpd="sng" w="28575">
            <a:solidFill>
              <a:srgbClr val="783F04"/>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pecial Elite"/>
                <a:ea typeface="Special Elite"/>
                <a:cs typeface="Special Elite"/>
                <a:sym typeface="Special Elite"/>
              </a:rPr>
              <a:t>Write your own</a:t>
            </a:r>
            <a:endParaRPr>
              <a:latin typeface="Special Elite"/>
              <a:ea typeface="Special Elite"/>
              <a:cs typeface="Special Elite"/>
              <a:sym typeface="Special Elite"/>
            </a:endParaRPr>
          </a:p>
        </p:txBody>
      </p:sp>
      <p:sp>
        <p:nvSpPr>
          <p:cNvPr id="148" name="Google Shape;148;p23"/>
          <p:cNvSpPr txBox="1"/>
          <p:nvPr/>
        </p:nvSpPr>
        <p:spPr>
          <a:xfrm>
            <a:off x="1740575" y="1863975"/>
            <a:ext cx="1718400" cy="400200"/>
          </a:xfrm>
          <a:prstGeom prst="rect">
            <a:avLst/>
          </a:prstGeom>
          <a:noFill/>
          <a:ln cap="flat" cmpd="sng" w="28575">
            <a:solidFill>
              <a:srgbClr val="783F04"/>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pecial Elite"/>
                <a:ea typeface="Special Elite"/>
                <a:cs typeface="Special Elite"/>
                <a:sym typeface="Special Elite"/>
              </a:rPr>
              <a:t>Write your own</a:t>
            </a:r>
            <a:endParaRPr>
              <a:latin typeface="Special Elite"/>
              <a:ea typeface="Special Elite"/>
              <a:cs typeface="Special Elite"/>
              <a:sym typeface="Special Elite"/>
            </a:endParaRPr>
          </a:p>
        </p:txBody>
      </p:sp>
      <p:sp>
        <p:nvSpPr>
          <p:cNvPr id="149" name="Google Shape;149;p23"/>
          <p:cNvSpPr txBox="1"/>
          <p:nvPr/>
        </p:nvSpPr>
        <p:spPr>
          <a:xfrm>
            <a:off x="3293775" y="143225"/>
            <a:ext cx="58239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300">
                <a:latin typeface="Alegreya"/>
                <a:ea typeface="Alegreya"/>
                <a:cs typeface="Alegreya"/>
                <a:sym typeface="Alegreya"/>
              </a:rPr>
              <a:t>/Influence</a:t>
            </a:r>
            <a:endParaRPr sz="3300">
              <a:latin typeface="Alegreya"/>
              <a:ea typeface="Alegreya"/>
              <a:cs typeface="Alegreya"/>
              <a:sym typeface="Alegreya"/>
            </a:endParaRPr>
          </a:p>
        </p:txBody>
      </p:sp>
      <p:sp>
        <p:nvSpPr>
          <p:cNvPr id="150" name="Google Shape;150;p23"/>
          <p:cNvSpPr txBox="1"/>
          <p:nvPr/>
        </p:nvSpPr>
        <p:spPr>
          <a:xfrm>
            <a:off x="310275" y="688500"/>
            <a:ext cx="4320000" cy="738900"/>
          </a:xfrm>
          <a:prstGeom prst="rect">
            <a:avLst/>
          </a:prstGeom>
          <a:solidFill>
            <a:schemeClr val="lt1"/>
          </a:solid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200"/>
              <a:t>Instructions: Drag and drop the words into the circles where </a:t>
            </a:r>
            <a:r>
              <a:rPr lang="en" sz="1200"/>
              <a:t>they</a:t>
            </a:r>
            <a:r>
              <a:rPr lang="en" sz="1200"/>
              <a:t> fit. The white circle are things that are outside of your control, the gold circle, is what you CAN control</a:t>
            </a:r>
            <a:endParaRPr sz="12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4" name="Shape 154"/>
        <p:cNvGrpSpPr/>
        <p:nvPr/>
      </p:nvGrpSpPr>
      <p:grpSpPr>
        <a:xfrm>
          <a:off x="0" y="0"/>
          <a:ext cx="0" cy="0"/>
          <a:chOff x="0" y="0"/>
          <a:chExt cx="0" cy="0"/>
        </a:xfrm>
      </p:grpSpPr>
      <p:pic>
        <p:nvPicPr>
          <p:cNvPr id="155" name="Google Shape;155;p24"/>
          <p:cNvPicPr preferRelativeResize="0"/>
          <p:nvPr/>
        </p:nvPicPr>
        <p:blipFill rotWithShape="1">
          <a:blip r:embed="rId4">
            <a:alphaModFix/>
          </a:blip>
          <a:srcRect b="0" l="0" r="0" t="0"/>
          <a:stretch/>
        </p:blipFill>
        <p:spPr>
          <a:xfrm>
            <a:off x="1644900" y="1354075"/>
            <a:ext cx="5854200" cy="3410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5"/>
          <p:cNvSpPr txBox="1"/>
          <p:nvPr>
            <p:ph type="title"/>
          </p:nvPr>
        </p:nvSpPr>
        <p:spPr>
          <a:xfrm>
            <a:off x="348025" y="134378"/>
            <a:ext cx="7467600" cy="8574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b="1" lang="en">
                <a:latin typeface="Special Elite"/>
                <a:ea typeface="Special Elite"/>
                <a:cs typeface="Special Elite"/>
                <a:sym typeface="Special Elite"/>
              </a:rPr>
              <a:t>Be Proactive</a:t>
            </a:r>
            <a:endParaRPr>
              <a:latin typeface="Special Elite"/>
              <a:ea typeface="Special Elite"/>
              <a:cs typeface="Special Elite"/>
              <a:sym typeface="Special Elite"/>
            </a:endParaRPr>
          </a:p>
        </p:txBody>
      </p:sp>
      <p:sp>
        <p:nvSpPr>
          <p:cNvPr id="161" name="Google Shape;161;p25"/>
          <p:cNvSpPr txBox="1"/>
          <p:nvPr>
            <p:ph idx="1" type="body"/>
          </p:nvPr>
        </p:nvSpPr>
        <p:spPr>
          <a:xfrm>
            <a:off x="658325" y="874500"/>
            <a:ext cx="7981800" cy="339450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3200"/>
              <a:buFont typeface="Special Elite"/>
              <a:buChar char="●"/>
            </a:pPr>
            <a:r>
              <a:rPr lang="en">
                <a:latin typeface="Special Elite"/>
                <a:ea typeface="Special Elite"/>
                <a:cs typeface="Special Elite"/>
                <a:sym typeface="Special Elite"/>
              </a:rPr>
              <a:t>Change how you handle things.  Make a choice to be positive and focus on those things that YOU can change.</a:t>
            </a:r>
            <a:endParaRPr>
              <a:latin typeface="Special Elite"/>
              <a:ea typeface="Special Elite"/>
              <a:cs typeface="Special Elite"/>
              <a:sym typeface="Special Elite"/>
            </a:endParaRPr>
          </a:p>
          <a:p>
            <a:pPr indent="-139700" lvl="0" marL="342900" rtl="0" algn="l">
              <a:spcBef>
                <a:spcPts val="640"/>
              </a:spcBef>
              <a:spcAft>
                <a:spcPts val="0"/>
              </a:spcAft>
              <a:buClr>
                <a:schemeClr val="dk1"/>
              </a:buClr>
              <a:buSzPts val="3200"/>
              <a:buFont typeface="Arial"/>
              <a:buNone/>
            </a:pPr>
            <a:r>
              <a:t/>
            </a:r>
            <a:endParaRPr>
              <a:latin typeface="Special Elite"/>
              <a:ea typeface="Special Elite"/>
              <a:cs typeface="Special Elite"/>
              <a:sym typeface="Special Elite"/>
            </a:endParaRPr>
          </a:p>
          <a:p>
            <a:pPr indent="-342900" lvl="0" marL="342900" rtl="0" algn="l">
              <a:spcBef>
                <a:spcPts val="640"/>
              </a:spcBef>
              <a:spcAft>
                <a:spcPts val="0"/>
              </a:spcAft>
              <a:buClr>
                <a:schemeClr val="dk1"/>
              </a:buClr>
              <a:buSzPts val="3200"/>
              <a:buFont typeface="Special Elite"/>
              <a:buChar char="●"/>
            </a:pPr>
            <a:r>
              <a:rPr lang="en">
                <a:latin typeface="Special Elite"/>
                <a:ea typeface="Special Elite"/>
                <a:cs typeface="Special Elite"/>
                <a:sym typeface="Special Elite"/>
              </a:rPr>
              <a:t>Make a positive difference in your family, your class, your school and the world!</a:t>
            </a:r>
            <a:endParaRPr>
              <a:latin typeface="Special Elite"/>
              <a:ea typeface="Special Elite"/>
              <a:cs typeface="Special Elite"/>
              <a:sym typeface="Special Elite"/>
            </a:endParaRPr>
          </a:p>
        </p:txBody>
      </p:sp>
      <p:pic>
        <p:nvPicPr>
          <p:cNvPr id="162" name="Google Shape;162;p25"/>
          <p:cNvPicPr preferRelativeResize="0"/>
          <p:nvPr/>
        </p:nvPicPr>
        <p:blipFill>
          <a:blip r:embed="rId3">
            <a:alphaModFix/>
          </a:blip>
          <a:stretch>
            <a:fillRect/>
          </a:stretch>
        </p:blipFill>
        <p:spPr>
          <a:xfrm rot="5400000">
            <a:off x="-491574" y="3207925"/>
            <a:ext cx="2477525" cy="1393624"/>
          </a:xfrm>
          <a:prstGeom prst="rect">
            <a:avLst/>
          </a:prstGeom>
          <a:noFill/>
          <a:ln>
            <a:noFill/>
          </a:ln>
        </p:spPr>
      </p:pic>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6"/>
          <p:cNvSpPr txBox="1"/>
          <p:nvPr>
            <p:ph type="title"/>
          </p:nvPr>
        </p:nvSpPr>
        <p:spPr>
          <a:xfrm>
            <a:off x="311700" y="34955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latin typeface="Special Elite"/>
                <a:ea typeface="Special Elite"/>
                <a:cs typeface="Special Elite"/>
                <a:sym typeface="Special Elite"/>
              </a:rPr>
              <a:t>Choices</a:t>
            </a:r>
            <a:endParaRPr>
              <a:latin typeface="Special Elite"/>
              <a:ea typeface="Special Elite"/>
              <a:cs typeface="Special Elite"/>
              <a:sym typeface="Special Elite"/>
            </a:endParaRPr>
          </a:p>
          <a:p>
            <a:pPr indent="0" lvl="0" marL="0" rtl="0" algn="ctr">
              <a:spcBef>
                <a:spcPts val="0"/>
              </a:spcBef>
              <a:spcAft>
                <a:spcPts val="0"/>
              </a:spcAft>
              <a:buNone/>
            </a:pPr>
            <a:r>
              <a:rPr lang="en" sz="1244">
                <a:latin typeface="Special Elite"/>
                <a:ea typeface="Special Elite"/>
                <a:cs typeface="Special Elite"/>
                <a:sym typeface="Special Elite"/>
              </a:rPr>
              <a:t>Read the following scenarios and decide if the decision was proactive or reactive. If Reactive, what should they do instead? Drag a gold star sticker to Proactive choices. </a:t>
            </a:r>
            <a:endParaRPr sz="1244">
              <a:latin typeface="Special Elite"/>
              <a:ea typeface="Special Elite"/>
              <a:cs typeface="Special Elite"/>
              <a:sym typeface="Special Elite"/>
            </a:endParaRPr>
          </a:p>
        </p:txBody>
      </p:sp>
      <p:sp>
        <p:nvSpPr>
          <p:cNvPr id="168" name="Google Shape;168;p26"/>
          <p:cNvSpPr txBox="1"/>
          <p:nvPr>
            <p:ph idx="1" type="body"/>
          </p:nvPr>
        </p:nvSpPr>
        <p:spPr>
          <a:xfrm>
            <a:off x="311700" y="1283750"/>
            <a:ext cx="8520600" cy="3416400"/>
          </a:xfrm>
          <a:prstGeom prst="rect">
            <a:avLst/>
          </a:prstGeom>
        </p:spPr>
        <p:txBody>
          <a:bodyPr anchorCtr="0" anchor="t" bIns="91425" lIns="91425" spcFirstLastPara="1" rIns="91425" wrap="square" tIns="91425">
            <a:normAutofit fontScale="25000" lnSpcReduction="20000"/>
          </a:bodyPr>
          <a:lstStyle/>
          <a:p>
            <a:pPr indent="-300281" lvl="0" marL="457200" rtl="0" algn="l">
              <a:spcBef>
                <a:spcPts val="0"/>
              </a:spcBef>
              <a:spcAft>
                <a:spcPts val="0"/>
              </a:spcAft>
              <a:buSzPct val="100000"/>
              <a:buFont typeface="Special Elite"/>
              <a:buAutoNum type="arabicPeriod"/>
            </a:pPr>
            <a:r>
              <a:rPr lang="en" sz="4515">
                <a:latin typeface="Special Elite"/>
                <a:ea typeface="Special Elite"/>
                <a:cs typeface="Special Elite"/>
                <a:sym typeface="Special Elite"/>
              </a:rPr>
              <a:t>Ms. Raven’s internet goes out but she knows she has to teach class. So she logs into google meets from her phone and teaches, until she can get to the library or a coffee shop to use their internet. </a:t>
            </a:r>
            <a:endParaRPr sz="4515">
              <a:latin typeface="Special Elite"/>
              <a:ea typeface="Special Elite"/>
              <a:cs typeface="Special Elite"/>
              <a:sym typeface="Special Elite"/>
            </a:endParaRPr>
          </a:p>
          <a:p>
            <a:pPr indent="0" lvl="0" marL="0" rtl="0" algn="l">
              <a:spcBef>
                <a:spcPts val="1200"/>
              </a:spcBef>
              <a:spcAft>
                <a:spcPts val="0"/>
              </a:spcAft>
              <a:buNone/>
            </a:pPr>
            <a:r>
              <a:t/>
            </a:r>
            <a:endParaRPr sz="4515">
              <a:latin typeface="Special Elite"/>
              <a:ea typeface="Special Elite"/>
              <a:cs typeface="Special Elite"/>
              <a:sym typeface="Special Elite"/>
            </a:endParaRPr>
          </a:p>
          <a:p>
            <a:pPr indent="-300281" lvl="0" marL="457200" rtl="0" algn="l">
              <a:spcBef>
                <a:spcPts val="1200"/>
              </a:spcBef>
              <a:spcAft>
                <a:spcPts val="0"/>
              </a:spcAft>
              <a:buSzPct val="100000"/>
              <a:buFont typeface="Special Elite"/>
              <a:buAutoNum type="arabicPeriod"/>
            </a:pPr>
            <a:r>
              <a:rPr lang="en" sz="4515">
                <a:latin typeface="Special Elite"/>
                <a:ea typeface="Special Elite"/>
                <a:cs typeface="Special Elite"/>
                <a:sym typeface="Special Elite"/>
              </a:rPr>
              <a:t>Susie Q failed her science test and Dr. B said she would be calling home. Susie is afraid of what her parents will say so she takes her mom’s phone and deletes Dr. B’s message.</a:t>
            </a:r>
            <a:endParaRPr sz="4515">
              <a:latin typeface="Special Elite"/>
              <a:ea typeface="Special Elite"/>
              <a:cs typeface="Special Elite"/>
              <a:sym typeface="Special Elite"/>
            </a:endParaRPr>
          </a:p>
          <a:p>
            <a:pPr indent="0" lvl="0" marL="0" rtl="0" algn="l">
              <a:spcBef>
                <a:spcPts val="1200"/>
              </a:spcBef>
              <a:spcAft>
                <a:spcPts val="0"/>
              </a:spcAft>
              <a:buNone/>
            </a:pPr>
            <a:r>
              <a:t/>
            </a:r>
            <a:endParaRPr sz="4515">
              <a:latin typeface="Special Elite"/>
              <a:ea typeface="Special Elite"/>
              <a:cs typeface="Special Elite"/>
              <a:sym typeface="Special Elite"/>
            </a:endParaRPr>
          </a:p>
          <a:p>
            <a:pPr indent="-300281" lvl="0" marL="457200" rtl="0" algn="l">
              <a:spcBef>
                <a:spcPts val="1200"/>
              </a:spcBef>
              <a:spcAft>
                <a:spcPts val="0"/>
              </a:spcAft>
              <a:buSzPct val="100000"/>
              <a:buFont typeface="Special Elite"/>
              <a:buAutoNum type="arabicPeriod"/>
            </a:pPr>
            <a:r>
              <a:rPr lang="en" sz="4515">
                <a:latin typeface="Special Elite"/>
                <a:ea typeface="Special Elite"/>
                <a:cs typeface="Special Elite"/>
                <a:sym typeface="Special Elite"/>
              </a:rPr>
              <a:t>Sally Sunshine went on vacation with her family and forgot her ipad at home. She used her phone to email her teachers and check her schoology and after her families activities, she writes her assignments on paper and submits a photo and wakes up early to use the Hotel’s business center where there are free computers to use. When she is able, she even joins google meets from her phone. </a:t>
            </a:r>
            <a:endParaRPr sz="4515">
              <a:latin typeface="Special Elite"/>
              <a:ea typeface="Special Elite"/>
              <a:cs typeface="Special Elite"/>
              <a:sym typeface="Special Elite"/>
            </a:endParaRPr>
          </a:p>
          <a:p>
            <a:pPr indent="0" lvl="0" marL="0" rtl="0" algn="l">
              <a:spcBef>
                <a:spcPts val="1200"/>
              </a:spcBef>
              <a:spcAft>
                <a:spcPts val="0"/>
              </a:spcAft>
              <a:buNone/>
            </a:pPr>
            <a:r>
              <a:t/>
            </a:r>
            <a:endParaRPr sz="4515">
              <a:latin typeface="Special Elite"/>
              <a:ea typeface="Special Elite"/>
              <a:cs typeface="Special Elite"/>
              <a:sym typeface="Special Elite"/>
            </a:endParaRPr>
          </a:p>
          <a:p>
            <a:pPr indent="-300281" lvl="0" marL="457200" rtl="0" algn="l">
              <a:spcBef>
                <a:spcPts val="1200"/>
              </a:spcBef>
              <a:spcAft>
                <a:spcPts val="0"/>
              </a:spcAft>
              <a:buSzPct val="100000"/>
              <a:buFont typeface="Special Elite"/>
              <a:buAutoNum type="arabicPeriod"/>
            </a:pPr>
            <a:r>
              <a:rPr lang="en" sz="4515">
                <a:latin typeface="Special Elite"/>
                <a:ea typeface="Special Elite"/>
                <a:cs typeface="Special Elite"/>
                <a:sym typeface="Special Elite"/>
              </a:rPr>
              <a:t>Super Mario slept through class and now doesn’t understand the assignment. Mario screams in his pillow and says, “It’s not my fault my mom didn’t wake me up!” and goes back to sleep. Mario gets a Zero on the assignment.</a:t>
            </a:r>
            <a:endParaRPr sz="4515">
              <a:latin typeface="Special Elite"/>
              <a:ea typeface="Special Elite"/>
              <a:cs typeface="Special Elite"/>
              <a:sym typeface="Special Elite"/>
            </a:endParaRPr>
          </a:p>
          <a:p>
            <a:pPr indent="0" lvl="0" marL="0" rtl="0" algn="l">
              <a:spcBef>
                <a:spcPts val="1200"/>
              </a:spcBef>
              <a:spcAft>
                <a:spcPts val="0"/>
              </a:spcAft>
              <a:buNone/>
            </a:pPr>
            <a:r>
              <a:t/>
            </a:r>
            <a:endParaRPr sz="1400">
              <a:latin typeface="Special Elite"/>
              <a:ea typeface="Special Elite"/>
              <a:cs typeface="Special Elite"/>
              <a:sym typeface="Special Elite"/>
            </a:endParaRPr>
          </a:p>
          <a:p>
            <a:pPr indent="0" lvl="0" marL="0" rtl="0" algn="l">
              <a:spcBef>
                <a:spcPts val="1200"/>
              </a:spcBef>
              <a:spcAft>
                <a:spcPts val="0"/>
              </a:spcAft>
              <a:buNone/>
            </a:pPr>
            <a:r>
              <a:t/>
            </a:r>
            <a:endParaRPr sz="1400">
              <a:latin typeface="Special Elite"/>
              <a:ea typeface="Special Elite"/>
              <a:cs typeface="Special Elite"/>
              <a:sym typeface="Special Elite"/>
            </a:endParaRPr>
          </a:p>
          <a:p>
            <a:pPr indent="0" lvl="0" marL="0" rtl="0" algn="l">
              <a:spcBef>
                <a:spcPts val="1200"/>
              </a:spcBef>
              <a:spcAft>
                <a:spcPts val="0"/>
              </a:spcAft>
              <a:buNone/>
            </a:pPr>
            <a:r>
              <a:t/>
            </a:r>
            <a:endParaRPr sz="1600">
              <a:latin typeface="Special Elite"/>
              <a:ea typeface="Special Elite"/>
              <a:cs typeface="Special Elite"/>
              <a:sym typeface="Special Elite"/>
            </a:endParaRPr>
          </a:p>
          <a:p>
            <a:pPr indent="0" lvl="0" marL="0" rtl="0" algn="l">
              <a:spcBef>
                <a:spcPts val="1200"/>
              </a:spcBef>
              <a:spcAft>
                <a:spcPts val="1200"/>
              </a:spcAft>
              <a:buNone/>
            </a:pPr>
            <a:r>
              <a:t/>
            </a:r>
            <a:endParaRPr sz="1600">
              <a:latin typeface="Special Elite"/>
              <a:ea typeface="Special Elite"/>
              <a:cs typeface="Special Elite"/>
              <a:sym typeface="Special Elite"/>
            </a:endParaRPr>
          </a:p>
        </p:txBody>
      </p:sp>
      <p:pic>
        <p:nvPicPr>
          <p:cNvPr id="169" name="Google Shape;169;p26"/>
          <p:cNvPicPr preferRelativeResize="0"/>
          <p:nvPr/>
        </p:nvPicPr>
        <p:blipFill>
          <a:blip r:embed="rId3">
            <a:alphaModFix/>
          </a:blip>
          <a:stretch>
            <a:fillRect/>
          </a:stretch>
        </p:blipFill>
        <p:spPr>
          <a:xfrm>
            <a:off x="111375" y="-59675"/>
            <a:ext cx="1442674" cy="811501"/>
          </a:xfrm>
          <a:prstGeom prst="rect">
            <a:avLst/>
          </a:prstGeom>
          <a:noFill/>
          <a:ln>
            <a:noFill/>
          </a:ln>
        </p:spPr>
      </p:pic>
      <p:pic>
        <p:nvPicPr>
          <p:cNvPr id="170" name="Google Shape;170;p26"/>
          <p:cNvPicPr preferRelativeResize="0"/>
          <p:nvPr/>
        </p:nvPicPr>
        <p:blipFill>
          <a:blip r:embed="rId3">
            <a:alphaModFix/>
          </a:blip>
          <a:stretch>
            <a:fillRect/>
          </a:stretch>
        </p:blipFill>
        <p:spPr>
          <a:xfrm>
            <a:off x="1251575" y="0"/>
            <a:ext cx="1442674" cy="811501"/>
          </a:xfrm>
          <a:prstGeom prst="rect">
            <a:avLst/>
          </a:prstGeom>
          <a:noFill/>
          <a:ln>
            <a:noFill/>
          </a:ln>
        </p:spPr>
      </p:pic>
      <p:pic>
        <p:nvPicPr>
          <p:cNvPr id="171" name="Google Shape;171;p26"/>
          <p:cNvPicPr preferRelativeResize="0"/>
          <p:nvPr/>
        </p:nvPicPr>
        <p:blipFill>
          <a:blip r:embed="rId3">
            <a:alphaModFix/>
          </a:blip>
          <a:stretch>
            <a:fillRect/>
          </a:stretch>
        </p:blipFill>
        <p:spPr>
          <a:xfrm>
            <a:off x="2358675" y="0"/>
            <a:ext cx="1442674" cy="811501"/>
          </a:xfrm>
          <a:prstGeom prst="rect">
            <a:avLst/>
          </a:prstGeom>
          <a:noFill/>
          <a:ln>
            <a:noFill/>
          </a:ln>
        </p:spPr>
      </p:pic>
      <p:pic>
        <p:nvPicPr>
          <p:cNvPr id="172" name="Google Shape;172;p26"/>
          <p:cNvPicPr preferRelativeResize="0"/>
          <p:nvPr/>
        </p:nvPicPr>
        <p:blipFill>
          <a:blip r:embed="rId3">
            <a:alphaModFix/>
          </a:blip>
          <a:stretch>
            <a:fillRect/>
          </a:stretch>
        </p:blipFill>
        <p:spPr>
          <a:xfrm>
            <a:off x="6132100" y="-59675"/>
            <a:ext cx="1442674" cy="811501"/>
          </a:xfrm>
          <a:prstGeom prst="rect">
            <a:avLst/>
          </a:prstGeom>
          <a:noFill/>
          <a:ln>
            <a:noFill/>
          </a:ln>
        </p:spPr>
      </p:pic>
      <p:pic>
        <p:nvPicPr>
          <p:cNvPr id="173" name="Google Shape;173;p26"/>
          <p:cNvPicPr preferRelativeResize="0"/>
          <p:nvPr/>
        </p:nvPicPr>
        <p:blipFill>
          <a:blip r:embed="rId3">
            <a:alphaModFix/>
          </a:blip>
          <a:stretch>
            <a:fillRect/>
          </a:stretch>
        </p:blipFill>
        <p:spPr>
          <a:xfrm>
            <a:off x="4905200" y="0"/>
            <a:ext cx="1442674" cy="811501"/>
          </a:xfrm>
          <a:prstGeom prst="rect">
            <a:avLst/>
          </a:prstGeom>
          <a:noFill/>
          <a:ln>
            <a:noFill/>
          </a:ln>
        </p:spPr>
      </p:pic>
      <p:pic>
        <p:nvPicPr>
          <p:cNvPr id="174" name="Google Shape;174;p26"/>
          <p:cNvPicPr preferRelativeResize="0"/>
          <p:nvPr/>
        </p:nvPicPr>
        <p:blipFill>
          <a:blip r:embed="rId3">
            <a:alphaModFix/>
          </a:blip>
          <a:stretch>
            <a:fillRect/>
          </a:stretch>
        </p:blipFill>
        <p:spPr>
          <a:xfrm>
            <a:off x="7306100" y="0"/>
            <a:ext cx="1442674" cy="8115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4EF">
            <a:alpha val="61900"/>
          </a:srgbClr>
        </a:solidFill>
      </p:bgPr>
    </p:bg>
    <p:spTree>
      <p:nvGrpSpPr>
        <p:cNvPr id="178" name="Shape 178"/>
        <p:cNvGrpSpPr/>
        <p:nvPr/>
      </p:nvGrpSpPr>
      <p:grpSpPr>
        <a:xfrm>
          <a:off x="0" y="0"/>
          <a:ext cx="0" cy="0"/>
          <a:chOff x="0" y="0"/>
          <a:chExt cx="0" cy="0"/>
        </a:xfrm>
      </p:grpSpPr>
      <p:sp>
        <p:nvSpPr>
          <p:cNvPr id="179" name="Google Shape;179;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can we be proactive with our conferences tomorrow?</a:t>
            </a:r>
            <a:endParaRPr/>
          </a:p>
        </p:txBody>
      </p:sp>
      <p:sp>
        <p:nvSpPr>
          <p:cNvPr id="180" name="Google Shape;180;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Go over the conference slides with our parents ahead of time</a:t>
            </a:r>
            <a:endParaRPr/>
          </a:p>
          <a:p>
            <a:pPr indent="-342900" lvl="0" marL="457200" rtl="0" algn="l">
              <a:spcBef>
                <a:spcPts val="0"/>
              </a:spcBef>
              <a:spcAft>
                <a:spcPts val="0"/>
              </a:spcAft>
              <a:buSzPts val="1800"/>
              <a:buChar char="-"/>
            </a:pPr>
            <a:r>
              <a:rPr lang="en"/>
              <a:t>Show our parents our grades and comments the teachers have made</a:t>
            </a:r>
            <a:endParaRPr/>
          </a:p>
          <a:p>
            <a:pPr indent="-342900" lvl="0" marL="457200" rtl="0" algn="l">
              <a:spcBef>
                <a:spcPts val="0"/>
              </a:spcBef>
              <a:spcAft>
                <a:spcPts val="0"/>
              </a:spcAft>
              <a:buSzPts val="1800"/>
              <a:buChar char="-"/>
            </a:pPr>
            <a:r>
              <a:rPr lang="en"/>
              <a:t>Show our parents our plan and come up with a plan together to get our missing work and revisions turned in</a:t>
            </a:r>
            <a:endParaRPr/>
          </a:p>
        </p:txBody>
      </p:sp>
      <p:pic>
        <p:nvPicPr>
          <p:cNvPr id="181" name="Google Shape;181;p27"/>
          <p:cNvPicPr preferRelativeResize="0"/>
          <p:nvPr/>
        </p:nvPicPr>
        <p:blipFill>
          <a:blip r:embed="rId3">
            <a:alphaModFix/>
          </a:blip>
          <a:stretch>
            <a:fillRect/>
          </a:stretch>
        </p:blipFill>
        <p:spPr>
          <a:xfrm rot="5400000">
            <a:off x="7619100" y="3618600"/>
            <a:ext cx="1951877" cy="10979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8"/>
          <p:cNvSpPr txBox="1"/>
          <p:nvPr>
            <p:ph type="title"/>
          </p:nvPr>
        </p:nvSpPr>
        <p:spPr>
          <a:xfrm>
            <a:off x="311700" y="445025"/>
            <a:ext cx="8520600" cy="3194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Special Elite"/>
                <a:ea typeface="Special Elite"/>
                <a:cs typeface="Special Elite"/>
                <a:sym typeface="Special Elite"/>
              </a:rPr>
              <a:t>What is your plan for being proactive with your conferences for tomorrow? Finish the sentence starters</a:t>
            </a:r>
            <a:endParaRPr>
              <a:latin typeface="Special Elite"/>
              <a:ea typeface="Special Elite"/>
              <a:cs typeface="Special Elite"/>
              <a:sym typeface="Special Elite"/>
            </a:endParaRPr>
          </a:p>
          <a:p>
            <a:pPr indent="0" lvl="0" marL="0" rtl="0" algn="l">
              <a:spcBef>
                <a:spcPts val="0"/>
              </a:spcBef>
              <a:spcAft>
                <a:spcPts val="0"/>
              </a:spcAft>
              <a:buNone/>
            </a:pPr>
            <a:r>
              <a:t/>
            </a:r>
            <a:endParaRPr/>
          </a:p>
          <a:p>
            <a:pPr indent="0" lvl="0" marL="0" rtl="0" algn="l">
              <a:spcBef>
                <a:spcPts val="0"/>
              </a:spcBef>
              <a:spcAft>
                <a:spcPts val="0"/>
              </a:spcAft>
              <a:buNone/>
            </a:pPr>
            <a:r>
              <a:rPr lang="en" sz="2466">
                <a:latin typeface="Special Elite"/>
                <a:ea typeface="Special Elite"/>
                <a:cs typeface="Special Elite"/>
                <a:sym typeface="Special Elite"/>
              </a:rPr>
              <a:t>I will….</a:t>
            </a:r>
            <a:endParaRPr sz="2466">
              <a:latin typeface="Special Elite"/>
              <a:ea typeface="Special Elite"/>
              <a:cs typeface="Special Elite"/>
              <a:sym typeface="Special Elite"/>
            </a:endParaRPr>
          </a:p>
          <a:p>
            <a:pPr indent="0" lvl="0" marL="0" rtl="0" algn="l">
              <a:spcBef>
                <a:spcPts val="0"/>
              </a:spcBef>
              <a:spcAft>
                <a:spcPts val="0"/>
              </a:spcAft>
              <a:buNone/>
            </a:pPr>
            <a:r>
              <a:t/>
            </a:r>
            <a:endParaRPr sz="2466">
              <a:latin typeface="Special Elite"/>
              <a:ea typeface="Special Elite"/>
              <a:cs typeface="Special Elite"/>
              <a:sym typeface="Special Elite"/>
            </a:endParaRPr>
          </a:p>
          <a:p>
            <a:pPr indent="0" lvl="0" marL="0" rtl="0" algn="l">
              <a:spcBef>
                <a:spcPts val="0"/>
              </a:spcBef>
              <a:spcAft>
                <a:spcPts val="0"/>
              </a:spcAft>
              <a:buNone/>
            </a:pPr>
            <a:r>
              <a:rPr lang="en" sz="2466">
                <a:latin typeface="Special Elite"/>
                <a:ea typeface="Special Elite"/>
                <a:cs typeface="Special Elite"/>
                <a:sym typeface="Special Elite"/>
              </a:rPr>
              <a:t>I hope…</a:t>
            </a:r>
            <a:endParaRPr sz="2466">
              <a:latin typeface="Special Elite"/>
              <a:ea typeface="Special Elite"/>
              <a:cs typeface="Special Elite"/>
              <a:sym typeface="Special Elite"/>
            </a:endParaRPr>
          </a:p>
          <a:p>
            <a:pPr indent="0" lvl="0" marL="0" rtl="0" algn="l">
              <a:spcBef>
                <a:spcPts val="0"/>
              </a:spcBef>
              <a:spcAft>
                <a:spcPts val="0"/>
              </a:spcAft>
              <a:buNone/>
            </a:pPr>
            <a:r>
              <a:t/>
            </a:r>
            <a:endParaRPr sz="2466">
              <a:latin typeface="Special Elite"/>
              <a:ea typeface="Special Elite"/>
              <a:cs typeface="Special Elite"/>
              <a:sym typeface="Special Elite"/>
            </a:endParaRPr>
          </a:p>
          <a:p>
            <a:pPr indent="0" lvl="0" marL="0" rtl="0" algn="l">
              <a:spcBef>
                <a:spcPts val="0"/>
              </a:spcBef>
              <a:spcAft>
                <a:spcPts val="0"/>
              </a:spcAft>
              <a:buNone/>
            </a:pPr>
            <a:r>
              <a:rPr lang="en" sz="2466">
                <a:latin typeface="Special Elite"/>
                <a:ea typeface="Special Elite"/>
                <a:cs typeface="Special Elite"/>
                <a:sym typeface="Special Elite"/>
              </a:rPr>
              <a:t>I wonder…</a:t>
            </a:r>
            <a:endParaRPr sz="2466">
              <a:latin typeface="Special Elite"/>
              <a:ea typeface="Special Elite"/>
              <a:cs typeface="Special Elite"/>
              <a:sym typeface="Special Elite"/>
            </a:endParaRPr>
          </a:p>
          <a:p>
            <a:pPr indent="0" lvl="0" marL="0" rtl="0" algn="l">
              <a:spcBef>
                <a:spcPts val="0"/>
              </a:spcBef>
              <a:spcAft>
                <a:spcPts val="0"/>
              </a:spcAft>
              <a:buNone/>
            </a:pPr>
            <a:r>
              <a:t/>
            </a:r>
            <a:endParaRPr sz="2466">
              <a:latin typeface="Special Elite"/>
              <a:ea typeface="Special Elite"/>
              <a:cs typeface="Special Elite"/>
              <a:sym typeface="Special Elite"/>
            </a:endParaRPr>
          </a:p>
          <a:p>
            <a:pPr indent="0" lvl="0" marL="0" rtl="0" algn="l">
              <a:spcBef>
                <a:spcPts val="0"/>
              </a:spcBef>
              <a:spcAft>
                <a:spcPts val="0"/>
              </a:spcAft>
              <a:buNone/>
            </a:pPr>
            <a:r>
              <a:rPr lang="en" sz="2466">
                <a:latin typeface="Special Elite"/>
                <a:ea typeface="Special Elite"/>
                <a:cs typeface="Special Elite"/>
                <a:sym typeface="Special Elite"/>
              </a:rPr>
              <a:t>I worry about…..</a:t>
            </a:r>
            <a:endParaRPr sz="2466">
              <a:latin typeface="Special Elite"/>
              <a:ea typeface="Special Elite"/>
              <a:cs typeface="Special Elite"/>
              <a:sym typeface="Special Elite"/>
            </a:endParaRPr>
          </a:p>
        </p:txBody>
      </p:sp>
      <p:pic>
        <p:nvPicPr>
          <p:cNvPr id="187" name="Google Shape;187;p28"/>
          <p:cNvPicPr preferRelativeResize="0"/>
          <p:nvPr/>
        </p:nvPicPr>
        <p:blipFill>
          <a:blip r:embed="rId3">
            <a:alphaModFix/>
          </a:blip>
          <a:stretch>
            <a:fillRect/>
          </a:stretch>
        </p:blipFill>
        <p:spPr>
          <a:xfrm>
            <a:off x="7155675" y="3138625"/>
            <a:ext cx="1849750" cy="18497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1" name="Shape 191"/>
        <p:cNvGrpSpPr/>
        <p:nvPr/>
      </p:nvGrpSpPr>
      <p:grpSpPr>
        <a:xfrm>
          <a:off x="0" y="0"/>
          <a:ext cx="0" cy="0"/>
          <a:chOff x="0" y="0"/>
          <a:chExt cx="0" cy="0"/>
        </a:xfrm>
      </p:grpSpPr>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97" name="Google Shape;197;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Today's Wise Word is Proactive which is also Habit 1 of the 7 Habits. What does it mean? How do we do it? Let's talk about it!&#10;&#10;Subscribe for new videos!&#10;Subscribe ► https://bit.ly/2kR7Xft&#10;--------&#10;Website and Shop&#10;Website ► www.TheWiseChannnel.com&#10;Sheet Music &amp; Tracks ► www.TheWiseChannel.com/shop&#10;&#10;Connect with us&#10;Join Email List ► www.TheWiseChannel.com/email&#10;Email Us ► Hello@TheWiseChannel.com&#10;&#10;Social Media&#10;Facebook ► www.facebook.com/TheWiseChannel&#10;Instagram ► www.instagram.com/TheWiseChannel&#10;--------&#10;Watch our playlists:&#10;7 Habits Songs&#10;https://www.youtube.com/watch?v=ESNNlA8vq5U&amp;list=PLS8RqghU4R4IzEfEBGJBOjBYz9K7FDWs8&#10;&#10;Black History&#10;https://www.youtube.com/watch?v=w0UzeMVpmGc&amp;list=PLS8RqghU4R4K44Zb9cp6Uy1wxSC-Qu2rb&#10;&#10;Women's History&#10;https://www.youtube.com/watch?v=w0UzeMVpmGc&amp;list=PLS8RqghU4R4KEyfT1aYvFpobt2IytheBz&#10;&#10;Math Songs&#10;https://www.youtube.com/watch?v=I5xyWL58qJE&amp;list=PLS8RqghU4R4IljW6rTZPEJLLr_xpHZwLi&#10;&#10;Morning Motivations&#10;https://www.youtube.com/watch?v=XyyDvDATMi4&amp;list=PLS8RqghU4R4J_q3FyIIdfJ84TftpRSG9G" id="198" name="Google Shape;198;p30" title="Proactive - 7 Habits, Habit 1 (Wise Word)">
            <a:hlinkClick r:id="rId3"/>
          </p:cNvPr>
          <p:cNvPicPr preferRelativeResize="0"/>
          <p:nvPr/>
        </p:nvPicPr>
        <p:blipFill>
          <a:blip r:embed="rId4">
            <a:alphaModFix/>
          </a:blip>
          <a:stretch>
            <a:fillRect/>
          </a:stretch>
        </p:blipFill>
        <p:spPr>
          <a:xfrm>
            <a:off x="1159525" y="303550"/>
            <a:ext cx="6048526" cy="4536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1000"/>
                                        <p:tgtEl>
                                          <p:spTgt spid="1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Special Elite"/>
                <a:ea typeface="Special Elite"/>
                <a:cs typeface="Special Elite"/>
                <a:sym typeface="Special Elite"/>
              </a:rPr>
              <a:t>In order for something to be a goal….</a:t>
            </a:r>
            <a:r>
              <a:rPr lang="en">
                <a:latin typeface="Coming Soon"/>
                <a:ea typeface="Coming Soon"/>
                <a:cs typeface="Coming Soon"/>
                <a:sym typeface="Coming Soon"/>
              </a:rPr>
              <a:t>.</a:t>
            </a:r>
            <a:endParaRPr>
              <a:latin typeface="Coming Soon"/>
              <a:ea typeface="Coming Soon"/>
              <a:cs typeface="Coming Soon"/>
              <a:sym typeface="Coming Soon"/>
            </a:endParaRPr>
          </a:p>
        </p:txBody>
      </p:sp>
      <p:sp>
        <p:nvSpPr>
          <p:cNvPr id="204" name="Google Shape;204;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342900" rtl="0" algn="l">
              <a:lnSpc>
                <a:spcPct val="100000"/>
              </a:lnSpc>
              <a:spcBef>
                <a:spcPts val="1400"/>
              </a:spcBef>
              <a:spcAft>
                <a:spcPts val="0"/>
              </a:spcAft>
              <a:buClr>
                <a:schemeClr val="dk1"/>
              </a:buClr>
              <a:buSzPts val="2800"/>
              <a:buFont typeface="Special Elite"/>
              <a:buChar char="•"/>
            </a:pPr>
            <a:r>
              <a:rPr lang="en" sz="2800">
                <a:solidFill>
                  <a:schemeClr val="dk1"/>
                </a:solidFill>
                <a:latin typeface="Special Elite"/>
                <a:ea typeface="Special Elite"/>
                <a:cs typeface="Special Elite"/>
                <a:sym typeface="Special Elite"/>
              </a:rPr>
              <a:t>It has to be important to you, personally</a:t>
            </a:r>
            <a:endParaRPr sz="3200">
              <a:solidFill>
                <a:schemeClr val="dk1"/>
              </a:solidFill>
              <a:latin typeface="Special Elite"/>
              <a:ea typeface="Special Elite"/>
              <a:cs typeface="Special Elite"/>
              <a:sym typeface="Special Elite"/>
            </a:endParaRPr>
          </a:p>
          <a:p>
            <a:pPr indent="-342900" lvl="0" marL="342900" rtl="0" algn="l">
              <a:lnSpc>
                <a:spcPct val="100000"/>
              </a:lnSpc>
              <a:spcBef>
                <a:spcPts val="1400"/>
              </a:spcBef>
              <a:spcAft>
                <a:spcPts val="0"/>
              </a:spcAft>
              <a:buClr>
                <a:schemeClr val="dk1"/>
              </a:buClr>
              <a:buSzPts val="2800"/>
              <a:buFont typeface="Special Elite"/>
              <a:buChar char="•"/>
            </a:pPr>
            <a:r>
              <a:rPr lang="en" sz="2800">
                <a:solidFill>
                  <a:schemeClr val="dk1"/>
                </a:solidFill>
                <a:latin typeface="Special Elite"/>
                <a:ea typeface="Special Elite"/>
                <a:cs typeface="Special Elite"/>
                <a:sym typeface="Special Elite"/>
              </a:rPr>
              <a:t>Has to be within your power and actions to make it happen </a:t>
            </a:r>
            <a:endParaRPr sz="3200">
              <a:solidFill>
                <a:schemeClr val="dk1"/>
              </a:solidFill>
              <a:latin typeface="Special Elite"/>
              <a:ea typeface="Special Elite"/>
              <a:cs typeface="Special Elite"/>
              <a:sym typeface="Special Elite"/>
            </a:endParaRPr>
          </a:p>
          <a:p>
            <a:pPr indent="-342900" lvl="0" marL="342900" rtl="0" algn="l">
              <a:lnSpc>
                <a:spcPct val="100000"/>
              </a:lnSpc>
              <a:spcBef>
                <a:spcPts val="1400"/>
              </a:spcBef>
              <a:spcAft>
                <a:spcPts val="0"/>
              </a:spcAft>
              <a:buClr>
                <a:schemeClr val="dk1"/>
              </a:buClr>
              <a:buSzPts val="2800"/>
              <a:buFont typeface="Special Elite"/>
              <a:buChar char="•"/>
            </a:pPr>
            <a:r>
              <a:rPr lang="en" sz="2800">
                <a:solidFill>
                  <a:schemeClr val="dk1"/>
                </a:solidFill>
                <a:latin typeface="Special Elite"/>
                <a:ea typeface="Special Elite"/>
                <a:cs typeface="Special Elite"/>
                <a:sym typeface="Special Elite"/>
              </a:rPr>
              <a:t>Must have reasonable chance of achieving</a:t>
            </a:r>
            <a:endParaRPr sz="3200">
              <a:solidFill>
                <a:schemeClr val="dk1"/>
              </a:solidFill>
              <a:latin typeface="Special Elite"/>
              <a:ea typeface="Special Elite"/>
              <a:cs typeface="Special Elite"/>
              <a:sym typeface="Special Elite"/>
            </a:endParaRPr>
          </a:p>
          <a:p>
            <a:pPr indent="-342900" lvl="0" marL="342900" rtl="0" algn="l">
              <a:lnSpc>
                <a:spcPct val="100000"/>
              </a:lnSpc>
              <a:spcBef>
                <a:spcPts val="1400"/>
              </a:spcBef>
              <a:spcAft>
                <a:spcPts val="0"/>
              </a:spcAft>
              <a:buClr>
                <a:schemeClr val="dk1"/>
              </a:buClr>
              <a:buSzPts val="2800"/>
              <a:buFont typeface="Special Elite"/>
              <a:buChar char="•"/>
            </a:pPr>
            <a:r>
              <a:rPr lang="en" sz="2800">
                <a:solidFill>
                  <a:schemeClr val="dk1"/>
                </a:solidFill>
                <a:latin typeface="Special Elite"/>
                <a:ea typeface="Special Elite"/>
                <a:cs typeface="Special Elite"/>
                <a:sym typeface="Special Elite"/>
              </a:rPr>
              <a:t>Must be clear to you and have specific plan of action.</a:t>
            </a:r>
            <a:endParaRPr>
              <a:latin typeface="Special Elite"/>
              <a:ea typeface="Special Elite"/>
              <a:cs typeface="Special Elite"/>
              <a:sym typeface="Special Elit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8" name="Shape 208"/>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3" name="Shape 63"/>
        <p:cNvGrpSpPr/>
        <p:nvPr/>
      </p:nvGrpSpPr>
      <p:grpSpPr>
        <a:xfrm>
          <a:off x="0" y="0"/>
          <a:ext cx="0" cy="0"/>
          <a:chOff x="0" y="0"/>
          <a:chExt cx="0" cy="0"/>
        </a:xfrm>
      </p:grpSpPr>
      <p:sp>
        <p:nvSpPr>
          <p:cNvPr id="64" name="Google Shape;64;p15"/>
          <p:cNvSpPr txBox="1"/>
          <p:nvPr/>
        </p:nvSpPr>
        <p:spPr>
          <a:xfrm>
            <a:off x="2904250" y="217150"/>
            <a:ext cx="5645700" cy="6156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Write your own definition here</a:t>
            </a:r>
            <a:endParaRPr/>
          </a:p>
          <a:p>
            <a:pPr indent="0" lvl="0" marL="0" rtl="0" algn="l">
              <a:spcBef>
                <a:spcPts val="0"/>
              </a:spcBef>
              <a:spcAft>
                <a:spcPts val="0"/>
              </a:spcAft>
              <a:buNone/>
            </a:pPr>
            <a:r>
              <a:t/>
            </a:r>
            <a:endParaRPr/>
          </a:p>
        </p:txBody>
      </p:sp>
      <p:sp>
        <p:nvSpPr>
          <p:cNvPr id="65" name="Google Shape;65;p15"/>
          <p:cNvSpPr/>
          <p:nvPr/>
        </p:nvSpPr>
        <p:spPr>
          <a:xfrm>
            <a:off x="7299800" y="4113900"/>
            <a:ext cx="1765800" cy="9510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5"/>
          <p:cNvSpPr txBox="1"/>
          <p:nvPr/>
        </p:nvSpPr>
        <p:spPr>
          <a:xfrm>
            <a:off x="7378200" y="4035300"/>
            <a:ext cx="17658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Insert examples of good and bad habits under the categories with pics, gifs, and text boxes</a:t>
            </a:r>
            <a:endParaRPr sz="1100"/>
          </a:p>
        </p:txBody>
      </p:sp>
      <p:sp>
        <p:nvSpPr>
          <p:cNvPr id="67" name="Google Shape;67;p15"/>
          <p:cNvSpPr txBox="1"/>
          <p:nvPr/>
        </p:nvSpPr>
        <p:spPr>
          <a:xfrm>
            <a:off x="1309475" y="2489175"/>
            <a:ext cx="679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68" name="Google Shape;68;p15"/>
          <p:cNvSpPr txBox="1"/>
          <p:nvPr/>
        </p:nvSpPr>
        <p:spPr>
          <a:xfrm>
            <a:off x="510000" y="1725350"/>
            <a:ext cx="3320400" cy="76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vaping</a:t>
            </a:r>
            <a:endParaRPr sz="1800">
              <a:solidFill>
                <a:schemeClr val="dk2"/>
              </a:solidFill>
            </a:endParaRPr>
          </a:p>
        </p:txBody>
      </p:sp>
      <p:sp>
        <p:nvSpPr>
          <p:cNvPr id="69" name="Google Shape;69;p15"/>
          <p:cNvSpPr txBox="1"/>
          <p:nvPr/>
        </p:nvSpPr>
        <p:spPr>
          <a:xfrm>
            <a:off x="4883525" y="1807950"/>
            <a:ext cx="3320400" cy="76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Exercise </a:t>
            </a:r>
            <a:endParaRPr sz="1800">
              <a:solidFill>
                <a:schemeClr val="dk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2" name="Shape 212"/>
        <p:cNvGrpSpPr/>
        <p:nvPr/>
      </p:nvGrpSpPr>
      <p:grpSpPr>
        <a:xfrm>
          <a:off x="0" y="0"/>
          <a:ext cx="0" cy="0"/>
          <a:chOff x="0" y="0"/>
          <a:chExt cx="0" cy="0"/>
        </a:xfrm>
      </p:grpSpPr>
      <p:sp>
        <p:nvSpPr>
          <p:cNvPr id="213" name="Google Shape;213;p33"/>
          <p:cNvSpPr txBox="1"/>
          <p:nvPr/>
        </p:nvSpPr>
        <p:spPr>
          <a:xfrm>
            <a:off x="2815450" y="1305950"/>
            <a:ext cx="3000000" cy="3050700"/>
          </a:xfrm>
          <a:prstGeom prst="rect">
            <a:avLst/>
          </a:prstGeom>
          <a:noFill/>
          <a:ln>
            <a:noFill/>
          </a:ln>
        </p:spPr>
        <p:txBody>
          <a:bodyPr anchorCtr="0" anchor="t" bIns="91425" lIns="91425" spcFirstLastPara="1" rIns="91425" wrap="square" tIns="91425">
            <a:spAutoFit/>
          </a:bodyPr>
          <a:lstStyle/>
          <a:p>
            <a:pPr indent="-342900" lvl="0" marL="342900" rtl="0" algn="l">
              <a:lnSpc>
                <a:spcPct val="90000"/>
              </a:lnSpc>
              <a:spcBef>
                <a:spcPts val="1400"/>
              </a:spcBef>
              <a:spcAft>
                <a:spcPts val="0"/>
              </a:spcAft>
              <a:buNone/>
            </a:pPr>
            <a:r>
              <a:rPr b="1" lang="en" sz="2400">
                <a:solidFill>
                  <a:schemeClr val="dk1"/>
                </a:solidFill>
                <a:latin typeface="Just Another Hand"/>
                <a:ea typeface="Just Another Hand"/>
                <a:cs typeface="Just Another Hand"/>
                <a:sym typeface="Just Another Hand"/>
              </a:rPr>
              <a:t>What, Why, How</a:t>
            </a:r>
            <a:endParaRPr sz="2400">
              <a:solidFill>
                <a:schemeClr val="dk1"/>
              </a:solidFill>
              <a:latin typeface="Just Another Hand"/>
              <a:ea typeface="Just Another Hand"/>
              <a:cs typeface="Just Another Hand"/>
              <a:sym typeface="Just Another Hand"/>
            </a:endParaRPr>
          </a:p>
          <a:p>
            <a:pPr indent="-317500" lvl="0" marL="342900" rtl="0" algn="l">
              <a:lnSpc>
                <a:spcPct val="90000"/>
              </a:lnSpc>
              <a:spcBef>
                <a:spcPts val="1400"/>
              </a:spcBef>
              <a:spcAft>
                <a:spcPts val="0"/>
              </a:spcAft>
              <a:buClr>
                <a:schemeClr val="dk1"/>
              </a:buClr>
              <a:buSzPts val="2400"/>
              <a:buFont typeface="Just Another Hand"/>
              <a:buChar char="•"/>
            </a:pPr>
            <a:r>
              <a:rPr lang="en" sz="2400">
                <a:solidFill>
                  <a:schemeClr val="dk1"/>
                </a:solidFill>
                <a:latin typeface="Just Another Hand"/>
                <a:ea typeface="Just Another Hand"/>
                <a:cs typeface="Just Another Hand"/>
                <a:sym typeface="Just Another Hand"/>
              </a:rPr>
              <a:t>What are you going to do?</a:t>
            </a:r>
            <a:endParaRPr sz="2400">
              <a:solidFill>
                <a:schemeClr val="dk1"/>
              </a:solidFill>
              <a:latin typeface="Just Another Hand"/>
              <a:ea typeface="Just Another Hand"/>
              <a:cs typeface="Just Another Hand"/>
              <a:sym typeface="Just Another Hand"/>
            </a:endParaRPr>
          </a:p>
          <a:p>
            <a:pPr indent="-317500" lvl="0" marL="342900" rtl="0" algn="l">
              <a:lnSpc>
                <a:spcPct val="90000"/>
              </a:lnSpc>
              <a:spcBef>
                <a:spcPts val="1400"/>
              </a:spcBef>
              <a:spcAft>
                <a:spcPts val="0"/>
              </a:spcAft>
              <a:buClr>
                <a:schemeClr val="dk1"/>
              </a:buClr>
              <a:buSzPts val="2400"/>
              <a:buFont typeface="Just Another Hand"/>
              <a:buChar char="•"/>
            </a:pPr>
            <a:r>
              <a:rPr lang="en" sz="2400">
                <a:solidFill>
                  <a:schemeClr val="dk1"/>
                </a:solidFill>
                <a:latin typeface="Just Another Hand"/>
                <a:ea typeface="Just Another Hand"/>
                <a:cs typeface="Just Another Hand"/>
                <a:sym typeface="Just Another Hand"/>
              </a:rPr>
              <a:t>Why – is this important to do at this time?  What do you want to accomplish?</a:t>
            </a:r>
            <a:endParaRPr sz="2400">
              <a:solidFill>
                <a:schemeClr val="dk1"/>
              </a:solidFill>
              <a:latin typeface="Just Another Hand"/>
              <a:ea typeface="Just Another Hand"/>
              <a:cs typeface="Just Another Hand"/>
              <a:sym typeface="Just Another Hand"/>
            </a:endParaRPr>
          </a:p>
          <a:p>
            <a:pPr indent="-317500" lvl="0" marL="342900" rtl="0" algn="l">
              <a:lnSpc>
                <a:spcPct val="90000"/>
              </a:lnSpc>
              <a:spcBef>
                <a:spcPts val="1400"/>
              </a:spcBef>
              <a:spcAft>
                <a:spcPts val="0"/>
              </a:spcAft>
              <a:buClr>
                <a:schemeClr val="dk1"/>
              </a:buClr>
              <a:buSzPts val="2400"/>
              <a:buFont typeface="Just Another Hand"/>
              <a:buChar char="•"/>
            </a:pPr>
            <a:r>
              <a:rPr lang="en" sz="2400">
                <a:solidFill>
                  <a:schemeClr val="dk1"/>
                </a:solidFill>
                <a:latin typeface="Just Another Hand"/>
                <a:ea typeface="Just Another Hand"/>
                <a:cs typeface="Just Another Hand"/>
                <a:sym typeface="Just Another Hand"/>
              </a:rPr>
              <a:t>How are you going to do it? (By doing….)</a:t>
            </a:r>
            <a:endParaRPr sz="2400">
              <a:solidFill>
                <a:schemeClr val="dk1"/>
              </a:solidFill>
              <a:latin typeface="Just Another Hand"/>
              <a:ea typeface="Just Another Hand"/>
              <a:cs typeface="Just Another Hand"/>
              <a:sym typeface="Just Another Hand"/>
            </a:endParaRPr>
          </a:p>
        </p:txBody>
      </p:sp>
      <p:sp>
        <p:nvSpPr>
          <p:cNvPr id="214" name="Google Shape;214;p33"/>
          <p:cNvSpPr txBox="1"/>
          <p:nvPr/>
        </p:nvSpPr>
        <p:spPr>
          <a:xfrm>
            <a:off x="2815450" y="304800"/>
            <a:ext cx="3000000" cy="1306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sz="8100">
                <a:solidFill>
                  <a:srgbClr val="CC0000"/>
                </a:solidFill>
                <a:latin typeface="Permanent Marker"/>
                <a:ea typeface="Permanent Marker"/>
                <a:cs typeface="Permanent Marker"/>
                <a:sym typeface="Permanent Marker"/>
              </a:rPr>
              <a:t>S</a:t>
            </a:r>
            <a:r>
              <a:rPr lang="en" sz="3200">
                <a:solidFill>
                  <a:schemeClr val="dk1"/>
                </a:solidFill>
                <a:latin typeface="Permanent Marker"/>
                <a:ea typeface="Permanent Marker"/>
                <a:cs typeface="Permanent Marker"/>
                <a:sym typeface="Permanent Marker"/>
              </a:rPr>
              <a:t>PECIFIC</a:t>
            </a:r>
            <a:endParaRPr>
              <a:latin typeface="Permanent Marker"/>
              <a:ea typeface="Permanent Marker"/>
              <a:cs typeface="Permanent Marker"/>
              <a:sym typeface="Permanent Marker"/>
            </a:endParaRPr>
          </a:p>
        </p:txBody>
      </p:sp>
      <p:sp>
        <p:nvSpPr>
          <p:cNvPr id="215" name="Google Shape;215;p33"/>
          <p:cNvSpPr/>
          <p:nvPr/>
        </p:nvSpPr>
        <p:spPr>
          <a:xfrm>
            <a:off x="5550625" y="0"/>
            <a:ext cx="3799926" cy="4302126"/>
          </a:xfrm>
          <a:prstGeom prst="irregularSeal1">
            <a:avLst/>
          </a:prstGeom>
          <a:noFill/>
          <a:ln cap="flat" cmpd="sng" w="762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3"/>
          <p:cNvSpPr txBox="1"/>
          <p:nvPr/>
        </p:nvSpPr>
        <p:spPr>
          <a:xfrm>
            <a:off x="6206488" y="1289163"/>
            <a:ext cx="2320500" cy="1723800"/>
          </a:xfrm>
          <a:prstGeom prst="rect">
            <a:avLst/>
          </a:prstGeom>
          <a:noFill/>
          <a:ln>
            <a:noFill/>
          </a:ln>
        </p:spPr>
        <p:txBody>
          <a:bodyPr anchorCtr="0" anchor="t" bIns="91425" lIns="91425" spcFirstLastPara="1" rIns="91425" wrap="square" tIns="91425">
            <a:spAutoFit/>
          </a:bodyPr>
          <a:lstStyle/>
          <a:p>
            <a:pPr indent="-342900" lvl="0" marL="342900" rtl="0" algn="ctr">
              <a:spcBef>
                <a:spcPts val="0"/>
              </a:spcBef>
              <a:spcAft>
                <a:spcPts val="0"/>
              </a:spcAft>
              <a:buNone/>
            </a:pPr>
            <a:r>
              <a:rPr lang="en" sz="2500">
                <a:solidFill>
                  <a:schemeClr val="dk1"/>
                </a:solidFill>
                <a:highlight>
                  <a:schemeClr val="accent6"/>
                </a:highlight>
                <a:latin typeface="Just Another Hand"/>
                <a:ea typeface="Just Another Hand"/>
                <a:cs typeface="Just Another Hand"/>
                <a:sym typeface="Just Another Hand"/>
              </a:rPr>
              <a:t>Poor Example: </a:t>
            </a:r>
            <a:r>
              <a:rPr lang="en" sz="2500">
                <a:solidFill>
                  <a:schemeClr val="dk1"/>
                </a:solidFill>
                <a:latin typeface="Just Another Hand"/>
                <a:ea typeface="Just Another Hand"/>
                <a:cs typeface="Just Another Hand"/>
                <a:sym typeface="Just Another Hand"/>
              </a:rPr>
              <a:t> I will </a:t>
            </a:r>
            <a:endParaRPr sz="2500">
              <a:solidFill>
                <a:schemeClr val="dk1"/>
              </a:solidFill>
              <a:latin typeface="Just Another Hand"/>
              <a:ea typeface="Just Another Hand"/>
              <a:cs typeface="Just Another Hand"/>
              <a:sym typeface="Just Another Hand"/>
            </a:endParaRPr>
          </a:p>
          <a:p>
            <a:pPr indent="-342900" lvl="0" marL="342900" rtl="0" algn="ctr">
              <a:spcBef>
                <a:spcPts val="0"/>
              </a:spcBef>
              <a:spcAft>
                <a:spcPts val="0"/>
              </a:spcAft>
              <a:buNone/>
            </a:pPr>
            <a:r>
              <a:rPr lang="en" sz="2500">
                <a:solidFill>
                  <a:schemeClr val="dk1"/>
                </a:solidFill>
                <a:latin typeface="Just Another Hand"/>
                <a:ea typeface="Just Another Hand"/>
                <a:cs typeface="Just Another Hand"/>
                <a:sym typeface="Just Another Hand"/>
              </a:rPr>
              <a:t>exercise more.</a:t>
            </a:r>
            <a:endParaRPr sz="2500">
              <a:solidFill>
                <a:schemeClr val="dk1"/>
              </a:solidFill>
              <a:latin typeface="Just Another Hand"/>
              <a:ea typeface="Just Another Hand"/>
              <a:cs typeface="Just Another Hand"/>
              <a:sym typeface="Just Another Hand"/>
            </a:endParaRPr>
          </a:p>
          <a:p>
            <a:pPr indent="-342900" lvl="0" marL="342900" rtl="0" algn="ctr">
              <a:spcBef>
                <a:spcPts val="0"/>
              </a:spcBef>
              <a:spcAft>
                <a:spcPts val="0"/>
              </a:spcAft>
              <a:buNone/>
            </a:pPr>
            <a:r>
              <a:rPr lang="en" sz="2500">
                <a:solidFill>
                  <a:schemeClr val="dk1"/>
                </a:solidFill>
                <a:highlight>
                  <a:srgbClr val="FFFF00"/>
                </a:highlight>
                <a:latin typeface="Just Another Hand"/>
                <a:ea typeface="Just Another Hand"/>
                <a:cs typeface="Just Another Hand"/>
                <a:sym typeface="Just Another Hand"/>
              </a:rPr>
              <a:t>Good Example: </a:t>
            </a:r>
            <a:r>
              <a:rPr lang="en" sz="2500">
                <a:solidFill>
                  <a:schemeClr val="dk1"/>
                </a:solidFill>
                <a:latin typeface="Just Another Hand"/>
                <a:ea typeface="Just Another Hand"/>
                <a:cs typeface="Just Another Hand"/>
                <a:sym typeface="Just Another Hand"/>
              </a:rPr>
              <a:t> I will walk for 30 minutes every day.</a:t>
            </a:r>
            <a:endParaRPr sz="1100">
              <a:latin typeface="Just Another Hand"/>
              <a:ea typeface="Just Another Hand"/>
              <a:cs typeface="Just Another Hand"/>
              <a:sym typeface="Just Another Han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0" name="Shape 220"/>
        <p:cNvGrpSpPr/>
        <p:nvPr/>
      </p:nvGrpSpPr>
      <p:grpSpPr>
        <a:xfrm>
          <a:off x="0" y="0"/>
          <a:ext cx="0" cy="0"/>
          <a:chOff x="0" y="0"/>
          <a:chExt cx="0" cy="0"/>
        </a:xfrm>
      </p:grpSpPr>
      <p:sp>
        <p:nvSpPr>
          <p:cNvPr id="221" name="Google Shape;221;p34"/>
          <p:cNvSpPr txBox="1"/>
          <p:nvPr/>
        </p:nvSpPr>
        <p:spPr>
          <a:xfrm>
            <a:off x="2632825" y="1404975"/>
            <a:ext cx="3000000" cy="2637300"/>
          </a:xfrm>
          <a:prstGeom prst="rect">
            <a:avLst/>
          </a:prstGeom>
          <a:noFill/>
          <a:ln>
            <a:noFill/>
          </a:ln>
        </p:spPr>
        <p:txBody>
          <a:bodyPr anchorCtr="0" anchor="t" bIns="91425" lIns="91425" spcFirstLastPara="1" rIns="91425" wrap="square" tIns="91425">
            <a:spAutoFit/>
          </a:bodyPr>
          <a:lstStyle/>
          <a:p>
            <a:pPr indent="-342900" lvl="0" marL="342900" rtl="0" algn="l">
              <a:spcBef>
                <a:spcPts val="1200"/>
              </a:spcBef>
              <a:spcAft>
                <a:spcPts val="0"/>
              </a:spcAft>
              <a:buNone/>
            </a:pPr>
            <a:r>
              <a:rPr b="1" lang="en" sz="2400">
                <a:solidFill>
                  <a:schemeClr val="dk1"/>
                </a:solidFill>
                <a:latin typeface="Just Another Hand"/>
                <a:ea typeface="Just Another Hand"/>
                <a:cs typeface="Just Another Hand"/>
                <a:sym typeface="Just Another Hand"/>
              </a:rPr>
              <a:t>(How much, How many?)</a:t>
            </a:r>
            <a:endParaRPr sz="2800">
              <a:solidFill>
                <a:schemeClr val="dk1"/>
              </a:solidFill>
              <a:latin typeface="Just Another Hand"/>
              <a:ea typeface="Just Another Hand"/>
              <a:cs typeface="Just Another Hand"/>
              <a:sym typeface="Just Another Hand"/>
            </a:endParaRPr>
          </a:p>
          <a:p>
            <a:pPr indent="-342900" lvl="0" marL="342900" rtl="0" algn="l">
              <a:spcBef>
                <a:spcPts val="1400"/>
              </a:spcBef>
              <a:spcAft>
                <a:spcPts val="0"/>
              </a:spcAft>
              <a:buClr>
                <a:schemeClr val="dk1"/>
              </a:buClr>
              <a:buSzPts val="2800"/>
              <a:buFont typeface="Just Another Hand"/>
              <a:buChar char="•"/>
            </a:pPr>
            <a:r>
              <a:rPr lang="en" sz="2800">
                <a:solidFill>
                  <a:schemeClr val="dk1"/>
                </a:solidFill>
                <a:latin typeface="Just Another Hand"/>
                <a:ea typeface="Just Another Hand"/>
                <a:cs typeface="Just Another Hand"/>
                <a:sym typeface="Just Another Hand"/>
              </a:rPr>
              <a:t>If you can’t measure it, you can’t manage it.</a:t>
            </a:r>
            <a:endParaRPr sz="2800">
              <a:solidFill>
                <a:schemeClr val="dk1"/>
              </a:solidFill>
              <a:latin typeface="Just Another Hand"/>
              <a:ea typeface="Just Another Hand"/>
              <a:cs typeface="Just Another Hand"/>
              <a:sym typeface="Just Another Hand"/>
            </a:endParaRPr>
          </a:p>
          <a:p>
            <a:pPr indent="-342900" lvl="0" marL="342900" rtl="0" algn="l">
              <a:spcBef>
                <a:spcPts val="1400"/>
              </a:spcBef>
              <a:spcAft>
                <a:spcPts val="0"/>
              </a:spcAft>
              <a:buClr>
                <a:schemeClr val="dk1"/>
              </a:buClr>
              <a:buSzPts val="2800"/>
              <a:buFont typeface="Just Another Hand"/>
              <a:buChar char="•"/>
            </a:pPr>
            <a:r>
              <a:rPr lang="en" sz="2800">
                <a:solidFill>
                  <a:schemeClr val="dk1"/>
                </a:solidFill>
                <a:latin typeface="Just Another Hand"/>
                <a:ea typeface="Just Another Hand"/>
                <a:cs typeface="Just Another Hand"/>
                <a:sym typeface="Just Another Hand"/>
              </a:rPr>
              <a:t>You have to be able to see the change occur.</a:t>
            </a:r>
            <a:endParaRPr>
              <a:latin typeface="Just Another Hand"/>
              <a:ea typeface="Just Another Hand"/>
              <a:cs typeface="Just Another Hand"/>
              <a:sym typeface="Just Another Hand"/>
            </a:endParaRPr>
          </a:p>
        </p:txBody>
      </p:sp>
      <p:sp>
        <p:nvSpPr>
          <p:cNvPr id="222" name="Google Shape;222;p34"/>
          <p:cNvSpPr txBox="1"/>
          <p:nvPr/>
        </p:nvSpPr>
        <p:spPr>
          <a:xfrm>
            <a:off x="5553750" y="1265225"/>
            <a:ext cx="3000000" cy="2267700"/>
          </a:xfrm>
          <a:prstGeom prst="rect">
            <a:avLst/>
          </a:prstGeom>
          <a:noFill/>
          <a:ln>
            <a:noFill/>
          </a:ln>
        </p:spPr>
        <p:txBody>
          <a:bodyPr anchorCtr="0" anchor="t" bIns="91425" lIns="91425" spcFirstLastPara="1" rIns="91425" wrap="square" tIns="91425">
            <a:spAutoFit/>
          </a:bodyPr>
          <a:lstStyle/>
          <a:p>
            <a:pPr indent="-342900" lvl="0" marL="342900" rtl="0" algn="l">
              <a:spcBef>
                <a:spcPts val="1400"/>
              </a:spcBef>
              <a:spcAft>
                <a:spcPts val="0"/>
              </a:spcAft>
              <a:buNone/>
            </a:pPr>
            <a:r>
              <a:rPr b="1" lang="en" sz="2800">
                <a:solidFill>
                  <a:schemeClr val="dk1"/>
                </a:solidFill>
                <a:latin typeface="Just Another Hand"/>
                <a:ea typeface="Just Another Hand"/>
                <a:cs typeface="Just Another Hand"/>
                <a:sym typeface="Just Another Hand"/>
              </a:rPr>
              <a:t>Ask Yourself:</a:t>
            </a:r>
            <a:endParaRPr sz="2800">
              <a:solidFill>
                <a:schemeClr val="dk1"/>
              </a:solidFill>
              <a:latin typeface="Just Another Hand"/>
              <a:ea typeface="Just Another Hand"/>
              <a:cs typeface="Just Another Hand"/>
              <a:sym typeface="Just Another Hand"/>
            </a:endParaRPr>
          </a:p>
          <a:p>
            <a:pPr indent="-342900" lvl="0" marL="342900" rtl="0" algn="l">
              <a:spcBef>
                <a:spcPts val="1400"/>
              </a:spcBef>
              <a:spcAft>
                <a:spcPts val="0"/>
              </a:spcAft>
              <a:buClr>
                <a:schemeClr val="dk1"/>
              </a:buClr>
              <a:buSzPts val="2800"/>
              <a:buFont typeface="Just Another Hand"/>
              <a:buChar char="•"/>
            </a:pPr>
            <a:r>
              <a:rPr lang="en" sz="2800">
                <a:solidFill>
                  <a:schemeClr val="dk1"/>
                </a:solidFill>
                <a:latin typeface="Just Another Hand"/>
                <a:ea typeface="Just Another Hand"/>
                <a:cs typeface="Just Another Hand"/>
                <a:sym typeface="Just Another Hand"/>
              </a:rPr>
              <a:t>How much do I have to do?</a:t>
            </a:r>
            <a:endParaRPr sz="2800">
              <a:solidFill>
                <a:schemeClr val="dk1"/>
              </a:solidFill>
              <a:latin typeface="Just Another Hand"/>
              <a:ea typeface="Just Another Hand"/>
              <a:cs typeface="Just Another Hand"/>
              <a:sym typeface="Just Another Hand"/>
            </a:endParaRPr>
          </a:p>
          <a:p>
            <a:pPr indent="-342900" lvl="0" marL="342900" rtl="0" algn="l">
              <a:spcBef>
                <a:spcPts val="1400"/>
              </a:spcBef>
              <a:spcAft>
                <a:spcPts val="0"/>
              </a:spcAft>
              <a:buClr>
                <a:schemeClr val="dk1"/>
              </a:buClr>
              <a:buSzPts val="2800"/>
              <a:buFont typeface="Just Another Hand"/>
              <a:buChar char="•"/>
            </a:pPr>
            <a:r>
              <a:rPr lang="en" sz="2800">
                <a:solidFill>
                  <a:schemeClr val="dk1"/>
                </a:solidFill>
                <a:latin typeface="Just Another Hand"/>
                <a:ea typeface="Just Another Hand"/>
                <a:cs typeface="Just Another Hand"/>
                <a:sym typeface="Just Another Hand"/>
              </a:rPr>
              <a:t>How many times do I have to do it?</a:t>
            </a:r>
            <a:endParaRPr sz="2800">
              <a:solidFill>
                <a:schemeClr val="dk1"/>
              </a:solidFill>
              <a:latin typeface="Just Another Hand"/>
              <a:ea typeface="Just Another Hand"/>
              <a:cs typeface="Just Another Hand"/>
              <a:sym typeface="Just Another Hand"/>
            </a:endParaRPr>
          </a:p>
        </p:txBody>
      </p:sp>
      <p:sp>
        <p:nvSpPr>
          <p:cNvPr id="223" name="Google Shape;223;p34"/>
          <p:cNvSpPr txBox="1"/>
          <p:nvPr/>
        </p:nvSpPr>
        <p:spPr>
          <a:xfrm>
            <a:off x="3711175" y="235275"/>
            <a:ext cx="4267200" cy="1000500"/>
          </a:xfrm>
          <a:prstGeom prst="rect">
            <a:avLst/>
          </a:prstGeom>
          <a:noFill/>
          <a:ln>
            <a:noFill/>
          </a:ln>
        </p:spPr>
        <p:txBody>
          <a:bodyPr anchorCtr="0" anchor="t" bIns="91425" lIns="91425" spcFirstLastPara="1" rIns="91425" wrap="square" tIns="91425">
            <a:spAutoFit/>
          </a:bodyPr>
          <a:lstStyle/>
          <a:p>
            <a:pPr indent="-342900" lvl="0" marL="342900" rtl="0" algn="l">
              <a:spcBef>
                <a:spcPts val="1600"/>
              </a:spcBef>
              <a:spcAft>
                <a:spcPts val="0"/>
              </a:spcAft>
              <a:buNone/>
            </a:pPr>
            <a:r>
              <a:rPr lang="en" sz="5300">
                <a:solidFill>
                  <a:srgbClr val="FF0000"/>
                </a:solidFill>
                <a:latin typeface="Permanent Marker"/>
                <a:ea typeface="Permanent Marker"/>
                <a:cs typeface="Permanent Marker"/>
                <a:sym typeface="Permanent Marker"/>
              </a:rPr>
              <a:t>M</a:t>
            </a:r>
            <a:r>
              <a:rPr lang="en" sz="3200">
                <a:solidFill>
                  <a:schemeClr val="dk1"/>
                </a:solidFill>
                <a:latin typeface="Permanent Marker"/>
                <a:ea typeface="Permanent Marker"/>
                <a:cs typeface="Permanent Marker"/>
                <a:sym typeface="Permanent Marker"/>
              </a:rPr>
              <a:t>EASURABLE</a:t>
            </a:r>
            <a:endParaRPr>
              <a:latin typeface="Permanent Marker"/>
              <a:ea typeface="Permanent Marker"/>
              <a:cs typeface="Permanent Marker"/>
              <a:sym typeface="Permanent Marke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7" name="Shape 227"/>
        <p:cNvGrpSpPr/>
        <p:nvPr/>
      </p:nvGrpSpPr>
      <p:grpSpPr>
        <a:xfrm>
          <a:off x="0" y="0"/>
          <a:ext cx="0" cy="0"/>
          <a:chOff x="0" y="0"/>
          <a:chExt cx="0" cy="0"/>
        </a:xfrm>
      </p:grpSpPr>
      <p:sp>
        <p:nvSpPr>
          <p:cNvPr id="228" name="Google Shape;228;p35"/>
          <p:cNvSpPr txBox="1"/>
          <p:nvPr/>
        </p:nvSpPr>
        <p:spPr>
          <a:xfrm>
            <a:off x="339275" y="1832125"/>
            <a:ext cx="6677100" cy="2698800"/>
          </a:xfrm>
          <a:prstGeom prst="rect">
            <a:avLst/>
          </a:prstGeom>
          <a:noFill/>
          <a:ln>
            <a:noFill/>
          </a:ln>
        </p:spPr>
        <p:txBody>
          <a:bodyPr anchorCtr="0" anchor="t" bIns="91425" lIns="91425" spcFirstLastPara="1" rIns="91425" wrap="square" tIns="91425">
            <a:spAutoFit/>
          </a:bodyPr>
          <a:lstStyle/>
          <a:p>
            <a:pPr indent="-342900" lvl="0" marL="342900" rtl="0" algn="l">
              <a:spcBef>
                <a:spcPts val="0"/>
              </a:spcBef>
              <a:spcAft>
                <a:spcPts val="0"/>
              </a:spcAft>
              <a:buNone/>
            </a:pPr>
            <a:r>
              <a:rPr b="1" lang="en" sz="2800">
                <a:solidFill>
                  <a:schemeClr val="dk1"/>
                </a:solidFill>
                <a:latin typeface="Just Another Hand"/>
                <a:ea typeface="Just Another Hand"/>
                <a:cs typeface="Just Another Hand"/>
                <a:sym typeface="Just Another Hand"/>
              </a:rPr>
              <a:t>Setting yourself up for success!</a:t>
            </a:r>
            <a:endParaRPr sz="3200">
              <a:solidFill>
                <a:schemeClr val="dk1"/>
              </a:solidFill>
              <a:latin typeface="Just Another Hand"/>
              <a:ea typeface="Just Another Hand"/>
              <a:cs typeface="Just Another Hand"/>
              <a:sym typeface="Just Another Hand"/>
            </a:endParaRPr>
          </a:p>
          <a:p>
            <a:pPr indent="-342900" lvl="0" marL="342900" rtl="0" algn="l">
              <a:spcBef>
                <a:spcPts val="1400"/>
              </a:spcBef>
              <a:spcAft>
                <a:spcPts val="0"/>
              </a:spcAft>
              <a:buClr>
                <a:schemeClr val="dk1"/>
              </a:buClr>
              <a:buSzPts val="2800"/>
              <a:buFont typeface="Just Another Hand"/>
              <a:buChar char="•"/>
            </a:pPr>
            <a:r>
              <a:rPr lang="en" sz="2800">
                <a:solidFill>
                  <a:schemeClr val="dk1"/>
                </a:solidFill>
                <a:latin typeface="Just Another Hand"/>
                <a:ea typeface="Just Another Hand"/>
                <a:cs typeface="Just Another Hand"/>
                <a:sym typeface="Just Another Hand"/>
              </a:rPr>
              <a:t>A goal needs to make you slightly uncomfortable, so that you know it needs a real commitment from you.</a:t>
            </a:r>
            <a:endParaRPr sz="3200">
              <a:solidFill>
                <a:schemeClr val="dk1"/>
              </a:solidFill>
              <a:latin typeface="Just Another Hand"/>
              <a:ea typeface="Just Another Hand"/>
              <a:cs typeface="Just Another Hand"/>
              <a:sym typeface="Just Another Hand"/>
            </a:endParaRPr>
          </a:p>
          <a:p>
            <a:pPr indent="-342900" lvl="0" marL="342900" rtl="0" algn="l">
              <a:spcBef>
                <a:spcPts val="1400"/>
              </a:spcBef>
              <a:spcAft>
                <a:spcPts val="0"/>
              </a:spcAft>
              <a:buClr>
                <a:schemeClr val="dk1"/>
              </a:buClr>
              <a:buSzPts val="2800"/>
              <a:buFont typeface="Just Another Hand"/>
              <a:buChar char="•"/>
            </a:pPr>
            <a:r>
              <a:rPr lang="en" sz="2800">
                <a:solidFill>
                  <a:schemeClr val="dk1"/>
                </a:solidFill>
                <a:latin typeface="Just Another Hand"/>
                <a:ea typeface="Just Another Hand"/>
                <a:cs typeface="Just Another Hand"/>
                <a:sym typeface="Just Another Hand"/>
              </a:rPr>
              <a:t>Facing and overcoming challenges will motivate you to move on to bigger challenges and more satisfying accomplishments.</a:t>
            </a:r>
            <a:endParaRPr sz="3200">
              <a:solidFill>
                <a:schemeClr val="dk1"/>
              </a:solidFill>
              <a:latin typeface="Just Another Hand"/>
              <a:ea typeface="Just Another Hand"/>
              <a:cs typeface="Just Another Hand"/>
              <a:sym typeface="Just Another Hand"/>
            </a:endParaRPr>
          </a:p>
        </p:txBody>
      </p:sp>
      <p:sp>
        <p:nvSpPr>
          <p:cNvPr id="229" name="Google Shape;229;p35"/>
          <p:cNvSpPr txBox="1"/>
          <p:nvPr/>
        </p:nvSpPr>
        <p:spPr>
          <a:xfrm>
            <a:off x="1224525" y="464525"/>
            <a:ext cx="5439000" cy="1431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900">
                <a:solidFill>
                  <a:srgbClr val="FF0000"/>
                </a:solidFill>
                <a:latin typeface="Permanent Marker"/>
                <a:ea typeface="Permanent Marker"/>
                <a:cs typeface="Permanent Marker"/>
                <a:sym typeface="Permanent Marker"/>
              </a:rPr>
              <a:t>A</a:t>
            </a:r>
            <a:r>
              <a:rPr lang="en" sz="3200">
                <a:solidFill>
                  <a:schemeClr val="dk1"/>
                </a:solidFill>
                <a:latin typeface="Permanent Marker"/>
                <a:ea typeface="Permanent Marker"/>
                <a:cs typeface="Permanent Marker"/>
                <a:sym typeface="Permanent Marker"/>
              </a:rPr>
              <a:t>TTAINABLE </a:t>
            </a:r>
            <a:br>
              <a:rPr lang="en" sz="3200">
                <a:solidFill>
                  <a:schemeClr val="dk1"/>
                </a:solidFill>
                <a:latin typeface="Permanent Marker"/>
                <a:ea typeface="Permanent Marker"/>
                <a:cs typeface="Permanent Marker"/>
                <a:sym typeface="Permanent Marker"/>
              </a:rPr>
            </a:br>
            <a:r>
              <a:rPr lang="en" sz="3200">
                <a:solidFill>
                  <a:schemeClr val="dk1"/>
                </a:solidFill>
                <a:latin typeface="Permanent Marker"/>
                <a:ea typeface="Permanent Marker"/>
                <a:cs typeface="Permanent Marker"/>
                <a:sym typeface="Permanent Marker"/>
              </a:rPr>
              <a:t>(within your reach)</a:t>
            </a:r>
            <a:endParaRPr sz="4400">
              <a:solidFill>
                <a:schemeClr val="dk1"/>
              </a:solidFill>
              <a:latin typeface="Permanent Marker"/>
              <a:ea typeface="Permanent Marker"/>
              <a:cs typeface="Permanent Marker"/>
              <a:sym typeface="Permanent Marke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3" name="Shape 233"/>
        <p:cNvGrpSpPr/>
        <p:nvPr/>
      </p:nvGrpSpPr>
      <p:grpSpPr>
        <a:xfrm>
          <a:off x="0" y="0"/>
          <a:ext cx="0" cy="0"/>
          <a:chOff x="0" y="0"/>
          <a:chExt cx="0" cy="0"/>
        </a:xfrm>
      </p:grpSpPr>
      <p:sp>
        <p:nvSpPr>
          <p:cNvPr id="234" name="Google Shape;234;p36"/>
          <p:cNvSpPr txBox="1"/>
          <p:nvPr/>
        </p:nvSpPr>
        <p:spPr>
          <a:xfrm>
            <a:off x="2687125" y="1967825"/>
            <a:ext cx="5781300" cy="1549500"/>
          </a:xfrm>
          <a:prstGeom prst="rect">
            <a:avLst/>
          </a:prstGeom>
          <a:noFill/>
          <a:ln>
            <a:noFill/>
          </a:ln>
        </p:spPr>
        <p:txBody>
          <a:bodyPr anchorCtr="0" anchor="t" bIns="91425" lIns="91425" spcFirstLastPara="1" rIns="91425" wrap="square" tIns="91425">
            <a:spAutoFit/>
          </a:bodyPr>
          <a:lstStyle/>
          <a:p>
            <a:pPr indent="-342900" lvl="0" marL="342900" rtl="0" algn="l">
              <a:spcBef>
                <a:spcPts val="0"/>
              </a:spcBef>
              <a:spcAft>
                <a:spcPts val="0"/>
              </a:spcAft>
              <a:buClr>
                <a:schemeClr val="dk1"/>
              </a:buClr>
              <a:buSzPts val="2800"/>
              <a:buFont typeface="Just Another Hand"/>
              <a:buChar char="•"/>
            </a:pPr>
            <a:r>
              <a:rPr lang="en" sz="2800">
                <a:solidFill>
                  <a:schemeClr val="dk1"/>
                </a:solidFill>
                <a:latin typeface="Just Another Hand"/>
                <a:ea typeface="Just Another Hand"/>
                <a:cs typeface="Just Another Hand"/>
                <a:sym typeface="Just Another Hand"/>
              </a:rPr>
              <a:t>Poor Example:  I will not watch television</a:t>
            </a:r>
            <a:endParaRPr sz="3200">
              <a:solidFill>
                <a:schemeClr val="dk1"/>
              </a:solidFill>
              <a:latin typeface="Just Another Hand"/>
              <a:ea typeface="Just Another Hand"/>
              <a:cs typeface="Just Another Hand"/>
              <a:sym typeface="Just Another Hand"/>
            </a:endParaRPr>
          </a:p>
          <a:p>
            <a:pPr indent="-342900" lvl="0" marL="342900" rtl="0" algn="l">
              <a:spcBef>
                <a:spcPts val="560"/>
              </a:spcBef>
              <a:spcAft>
                <a:spcPts val="0"/>
              </a:spcAft>
              <a:buClr>
                <a:schemeClr val="dk1"/>
              </a:buClr>
              <a:buSzPts val="2800"/>
              <a:buFont typeface="Just Another Hand"/>
              <a:buChar char="•"/>
            </a:pPr>
            <a:r>
              <a:rPr lang="en" sz="2800">
                <a:solidFill>
                  <a:schemeClr val="dk1"/>
                </a:solidFill>
                <a:latin typeface="Just Another Hand"/>
                <a:ea typeface="Just Another Hand"/>
                <a:cs typeface="Just Another Hand"/>
                <a:sym typeface="Just Another Hand"/>
              </a:rPr>
              <a:t>Realistic Example:  I will not watch television until my homework is done.</a:t>
            </a:r>
            <a:endParaRPr>
              <a:latin typeface="Just Another Hand"/>
              <a:ea typeface="Just Another Hand"/>
              <a:cs typeface="Just Another Hand"/>
              <a:sym typeface="Just Another Hand"/>
            </a:endParaRPr>
          </a:p>
        </p:txBody>
      </p:sp>
      <p:sp>
        <p:nvSpPr>
          <p:cNvPr id="235" name="Google Shape;235;p36"/>
          <p:cNvSpPr txBox="1"/>
          <p:nvPr/>
        </p:nvSpPr>
        <p:spPr>
          <a:xfrm>
            <a:off x="2687125" y="410600"/>
            <a:ext cx="5157000" cy="1462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5100">
                <a:solidFill>
                  <a:srgbClr val="FF0000"/>
                </a:solidFill>
                <a:latin typeface="Permanent Marker"/>
                <a:ea typeface="Permanent Marker"/>
                <a:cs typeface="Permanent Marker"/>
                <a:sym typeface="Permanent Marker"/>
              </a:rPr>
              <a:t>R</a:t>
            </a:r>
            <a:r>
              <a:rPr lang="en" sz="3200">
                <a:solidFill>
                  <a:schemeClr val="dk1"/>
                </a:solidFill>
                <a:latin typeface="Permanent Marker"/>
                <a:ea typeface="Permanent Marker"/>
                <a:cs typeface="Permanent Marker"/>
                <a:sym typeface="Permanent Marker"/>
              </a:rPr>
              <a:t>EALISTIC</a:t>
            </a:r>
            <a:r>
              <a:rPr b="1" lang="en" sz="3200">
                <a:solidFill>
                  <a:schemeClr val="dk1"/>
                </a:solidFill>
                <a:latin typeface="Times New Roman"/>
                <a:ea typeface="Times New Roman"/>
                <a:cs typeface="Times New Roman"/>
                <a:sym typeface="Times New Roman"/>
              </a:rPr>
              <a:t> </a:t>
            </a:r>
            <a:br>
              <a:rPr b="1" lang="en" sz="3200">
                <a:solidFill>
                  <a:schemeClr val="dk1"/>
                </a:solidFill>
                <a:latin typeface="Times New Roman"/>
                <a:ea typeface="Times New Roman"/>
                <a:cs typeface="Times New Roman"/>
                <a:sym typeface="Times New Roman"/>
              </a:rPr>
            </a:br>
            <a:r>
              <a:rPr lang="en" sz="3200">
                <a:solidFill>
                  <a:schemeClr val="dk1"/>
                </a:solidFill>
                <a:latin typeface="Just Another Hand"/>
                <a:ea typeface="Just Another Hand"/>
                <a:cs typeface="Just Another Hand"/>
                <a:sym typeface="Just Another Hand"/>
              </a:rPr>
              <a:t>(Do-able, Not Easy or Ridiculous)</a:t>
            </a:r>
            <a:endParaRPr>
              <a:latin typeface="Just Another Hand"/>
              <a:ea typeface="Just Another Hand"/>
              <a:cs typeface="Just Another Hand"/>
              <a:sym typeface="Just Another Han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9" name="Shape 239"/>
        <p:cNvGrpSpPr/>
        <p:nvPr/>
      </p:nvGrpSpPr>
      <p:grpSpPr>
        <a:xfrm>
          <a:off x="0" y="0"/>
          <a:ext cx="0" cy="0"/>
          <a:chOff x="0" y="0"/>
          <a:chExt cx="0" cy="0"/>
        </a:xfrm>
      </p:grpSpPr>
      <p:sp>
        <p:nvSpPr>
          <p:cNvPr id="240" name="Google Shape;240;p37"/>
          <p:cNvSpPr txBox="1"/>
          <p:nvPr/>
        </p:nvSpPr>
        <p:spPr>
          <a:xfrm>
            <a:off x="2822825" y="1371150"/>
            <a:ext cx="6514500" cy="2401200"/>
          </a:xfrm>
          <a:prstGeom prst="rect">
            <a:avLst/>
          </a:prstGeom>
          <a:noFill/>
          <a:ln>
            <a:noFill/>
          </a:ln>
        </p:spPr>
        <p:txBody>
          <a:bodyPr anchorCtr="0" anchor="t" bIns="91425" lIns="91425" spcFirstLastPara="1" rIns="91425" wrap="square" tIns="91425">
            <a:spAutoFit/>
          </a:bodyPr>
          <a:lstStyle/>
          <a:p>
            <a:pPr indent="-342900" lvl="0" marL="342900" rtl="0" algn="l">
              <a:spcBef>
                <a:spcPts val="0"/>
              </a:spcBef>
              <a:spcAft>
                <a:spcPts val="0"/>
              </a:spcAft>
              <a:buNone/>
            </a:pPr>
            <a:r>
              <a:rPr b="1" lang="en" sz="3200">
                <a:solidFill>
                  <a:schemeClr val="dk1"/>
                </a:solidFill>
                <a:latin typeface="Just Another Hand"/>
                <a:ea typeface="Just Another Hand"/>
                <a:cs typeface="Just Another Hand"/>
                <a:sym typeface="Just Another Hand"/>
              </a:rPr>
              <a:t>Set a timeline</a:t>
            </a:r>
            <a:endParaRPr sz="2800">
              <a:solidFill>
                <a:schemeClr val="dk1"/>
              </a:solidFill>
              <a:latin typeface="Just Another Hand"/>
              <a:ea typeface="Just Another Hand"/>
              <a:cs typeface="Just Another Hand"/>
              <a:sym typeface="Just Another Hand"/>
            </a:endParaRPr>
          </a:p>
          <a:p>
            <a:pPr indent="0" lvl="0" marL="0" rtl="0" algn="l">
              <a:spcBef>
                <a:spcPts val="560"/>
              </a:spcBef>
              <a:spcAft>
                <a:spcPts val="0"/>
              </a:spcAft>
              <a:buNone/>
            </a:pPr>
            <a:r>
              <a:rPr lang="en" sz="2800">
                <a:solidFill>
                  <a:schemeClr val="dk1"/>
                </a:solidFill>
                <a:latin typeface="Just Another Hand"/>
                <a:ea typeface="Just Another Hand"/>
                <a:cs typeface="Just Another Hand"/>
                <a:sym typeface="Just Another Hand"/>
              </a:rPr>
              <a:t>Must have a set deadline:</a:t>
            </a:r>
            <a:endParaRPr sz="2800">
              <a:solidFill>
                <a:schemeClr val="dk1"/>
              </a:solidFill>
              <a:latin typeface="Just Another Hand"/>
              <a:ea typeface="Just Another Hand"/>
              <a:cs typeface="Just Another Hand"/>
              <a:sym typeface="Just Another Hand"/>
            </a:endParaRPr>
          </a:p>
          <a:p>
            <a:pPr indent="-342900" lvl="0" marL="342900" rtl="0" algn="l">
              <a:spcBef>
                <a:spcPts val="1400"/>
              </a:spcBef>
              <a:spcAft>
                <a:spcPts val="0"/>
              </a:spcAft>
              <a:buClr>
                <a:schemeClr val="dk1"/>
              </a:buClr>
              <a:buSzPts val="2800"/>
              <a:buFont typeface="Just Another Hand"/>
              <a:buChar char="•"/>
            </a:pPr>
            <a:r>
              <a:rPr lang="en" sz="2800">
                <a:solidFill>
                  <a:schemeClr val="dk1"/>
                </a:solidFill>
                <a:latin typeface="Just Another Hand"/>
                <a:ea typeface="Just Another Hand"/>
                <a:cs typeface="Just Another Hand"/>
                <a:sym typeface="Just Another Hand"/>
              </a:rPr>
              <a:t>When do I want to have the goal accomplished?</a:t>
            </a:r>
            <a:endParaRPr sz="2800">
              <a:solidFill>
                <a:schemeClr val="dk1"/>
              </a:solidFill>
              <a:latin typeface="Just Another Hand"/>
              <a:ea typeface="Just Another Hand"/>
              <a:cs typeface="Just Another Hand"/>
              <a:sym typeface="Just Another Hand"/>
            </a:endParaRPr>
          </a:p>
          <a:p>
            <a:pPr indent="-342900" lvl="0" marL="342900" rtl="0" algn="l">
              <a:spcBef>
                <a:spcPts val="1400"/>
              </a:spcBef>
              <a:spcAft>
                <a:spcPts val="0"/>
              </a:spcAft>
              <a:buClr>
                <a:schemeClr val="dk1"/>
              </a:buClr>
              <a:buSzPts val="2800"/>
              <a:buFont typeface="Just Another Hand"/>
              <a:buChar char="•"/>
            </a:pPr>
            <a:r>
              <a:rPr lang="en" sz="2800">
                <a:solidFill>
                  <a:schemeClr val="dk1"/>
                </a:solidFill>
                <a:latin typeface="Just Another Hand"/>
                <a:ea typeface="Just Another Hand"/>
                <a:cs typeface="Just Another Hand"/>
                <a:sym typeface="Just Another Hand"/>
              </a:rPr>
              <a:t>What steps to achieve my goal and keep me on track?</a:t>
            </a:r>
            <a:endParaRPr sz="2800">
              <a:solidFill>
                <a:schemeClr val="dk1"/>
              </a:solidFill>
              <a:latin typeface="Just Another Hand"/>
              <a:ea typeface="Just Another Hand"/>
              <a:cs typeface="Just Another Hand"/>
              <a:sym typeface="Just Another Hand"/>
            </a:endParaRPr>
          </a:p>
        </p:txBody>
      </p:sp>
      <p:sp>
        <p:nvSpPr>
          <p:cNvPr id="241" name="Google Shape;241;p37"/>
          <p:cNvSpPr txBox="1"/>
          <p:nvPr/>
        </p:nvSpPr>
        <p:spPr>
          <a:xfrm>
            <a:off x="3925200" y="369525"/>
            <a:ext cx="3000000" cy="1077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5800">
                <a:solidFill>
                  <a:srgbClr val="FF0000"/>
                </a:solidFill>
                <a:latin typeface="Permanent Marker"/>
                <a:ea typeface="Permanent Marker"/>
                <a:cs typeface="Permanent Marker"/>
                <a:sym typeface="Permanent Marker"/>
              </a:rPr>
              <a:t>T</a:t>
            </a:r>
            <a:r>
              <a:rPr lang="en" sz="4000">
                <a:solidFill>
                  <a:schemeClr val="dk1"/>
                </a:solidFill>
                <a:latin typeface="Permanent Marker"/>
                <a:ea typeface="Permanent Marker"/>
                <a:cs typeface="Permanent Marker"/>
                <a:sym typeface="Permanent Marker"/>
              </a:rPr>
              <a:t>IMELY</a:t>
            </a:r>
            <a:endParaRPr>
              <a:latin typeface="Permanent Marker"/>
              <a:ea typeface="Permanent Marker"/>
              <a:cs typeface="Permanent Marker"/>
              <a:sym typeface="Permanent Marke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5" name="Shape 245"/>
        <p:cNvGrpSpPr/>
        <p:nvPr/>
      </p:nvGrpSpPr>
      <p:grpSpPr>
        <a:xfrm>
          <a:off x="0" y="0"/>
          <a:ext cx="0" cy="0"/>
          <a:chOff x="0" y="0"/>
          <a:chExt cx="0" cy="0"/>
        </a:xfrm>
      </p:grpSpPr>
      <p:sp>
        <p:nvSpPr>
          <p:cNvPr id="246" name="Google Shape;246;p38"/>
          <p:cNvSpPr/>
          <p:nvPr/>
        </p:nvSpPr>
        <p:spPr>
          <a:xfrm>
            <a:off x="217150" y="1424975"/>
            <a:ext cx="2117100" cy="12759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8"/>
          <p:cNvSpPr/>
          <p:nvPr/>
        </p:nvSpPr>
        <p:spPr>
          <a:xfrm>
            <a:off x="274550" y="3124500"/>
            <a:ext cx="2117100" cy="12759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8"/>
          <p:cNvSpPr/>
          <p:nvPr/>
        </p:nvSpPr>
        <p:spPr>
          <a:xfrm>
            <a:off x="3513450" y="1356025"/>
            <a:ext cx="5185800" cy="8019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8"/>
          <p:cNvSpPr/>
          <p:nvPr/>
        </p:nvSpPr>
        <p:spPr>
          <a:xfrm>
            <a:off x="3513450" y="2512700"/>
            <a:ext cx="5185800" cy="8019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Social</a:t>
            </a:r>
            <a:endParaRPr b="1"/>
          </a:p>
          <a:p>
            <a:pPr indent="0" lvl="0" marL="0" rtl="0" algn="l">
              <a:spcBef>
                <a:spcPts val="0"/>
              </a:spcBef>
              <a:spcAft>
                <a:spcPts val="0"/>
              </a:spcAft>
              <a:buNone/>
            </a:pPr>
            <a:r>
              <a:rPr lang="en" sz="1200"/>
              <a:t>A social goal increases your interpersonal skills. It might be something like joining a club or sport, starting a club, or being nicer to people and making new friends, sticking up for yourself, setting boundaries, etc. </a:t>
            </a:r>
            <a:endParaRPr sz="12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50" name="Google Shape;250;p38"/>
          <p:cNvSpPr/>
          <p:nvPr/>
        </p:nvSpPr>
        <p:spPr>
          <a:xfrm>
            <a:off x="3513450" y="3669375"/>
            <a:ext cx="5185800" cy="8019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Academic</a:t>
            </a:r>
            <a:endParaRPr b="1"/>
          </a:p>
          <a:p>
            <a:pPr indent="0" lvl="0" marL="0" rtl="0" algn="l">
              <a:spcBef>
                <a:spcPts val="0"/>
              </a:spcBef>
              <a:spcAft>
                <a:spcPts val="0"/>
              </a:spcAft>
              <a:buNone/>
            </a:pPr>
            <a:r>
              <a:rPr lang="en" sz="1200"/>
              <a:t>An academic goal helps you be a better student. These can be around grades, getting a certain honor cord at graduation, a scholarship, or reaching a certain GPA</a:t>
            </a:r>
            <a:endParaRPr sz="12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51" name="Google Shape;251;p38"/>
          <p:cNvSpPr txBox="1"/>
          <p:nvPr/>
        </p:nvSpPr>
        <p:spPr>
          <a:xfrm>
            <a:off x="274550" y="1424975"/>
            <a:ext cx="2059800" cy="132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Short term:</a:t>
            </a:r>
            <a:endParaRPr b="1"/>
          </a:p>
          <a:p>
            <a:pPr indent="0" lvl="0" marL="0" rtl="0" algn="l">
              <a:spcBef>
                <a:spcPts val="0"/>
              </a:spcBef>
              <a:spcAft>
                <a:spcPts val="0"/>
              </a:spcAft>
              <a:buNone/>
            </a:pPr>
            <a:r>
              <a:rPr lang="en" sz="1200"/>
              <a:t>A short term goal is something that can be achieved quickly- think maybe a week, month, or quarter of school</a:t>
            </a:r>
            <a:endParaRPr sz="1200"/>
          </a:p>
        </p:txBody>
      </p:sp>
      <p:sp>
        <p:nvSpPr>
          <p:cNvPr id="252" name="Google Shape;252;p38"/>
          <p:cNvSpPr txBox="1"/>
          <p:nvPr/>
        </p:nvSpPr>
        <p:spPr>
          <a:xfrm>
            <a:off x="274550" y="3124500"/>
            <a:ext cx="2059800" cy="132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Long term</a:t>
            </a:r>
            <a:endParaRPr b="1"/>
          </a:p>
          <a:p>
            <a:pPr indent="0" lvl="0" marL="0" rtl="0" algn="l">
              <a:spcBef>
                <a:spcPts val="0"/>
              </a:spcBef>
              <a:spcAft>
                <a:spcPts val="0"/>
              </a:spcAft>
              <a:buNone/>
            </a:pPr>
            <a:r>
              <a:rPr lang="en" sz="1200"/>
              <a:t>A long term goal is usually something that is longer than a couple of years. It could be at the end of your 5 year plan or even longer</a:t>
            </a:r>
            <a:endParaRPr sz="1200"/>
          </a:p>
        </p:txBody>
      </p:sp>
      <p:sp>
        <p:nvSpPr>
          <p:cNvPr id="253" name="Google Shape;253;p38"/>
          <p:cNvSpPr txBox="1"/>
          <p:nvPr/>
        </p:nvSpPr>
        <p:spPr>
          <a:xfrm>
            <a:off x="3513450" y="1279825"/>
            <a:ext cx="56049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Personal</a:t>
            </a:r>
            <a:endParaRPr b="1"/>
          </a:p>
          <a:p>
            <a:pPr indent="0" lvl="0" marL="0" rtl="0" algn="l">
              <a:spcBef>
                <a:spcPts val="0"/>
              </a:spcBef>
              <a:spcAft>
                <a:spcPts val="0"/>
              </a:spcAft>
              <a:buNone/>
            </a:pPr>
            <a:r>
              <a:rPr lang="en" sz="1200"/>
              <a:t>A personal goal is something that you want to do to make your life better. Examples include: Reaching a fitness or health goal, a family goal, or a </a:t>
            </a:r>
            <a:endParaRPr sz="1200"/>
          </a:p>
          <a:p>
            <a:pPr indent="0" lvl="0" marL="0" rtl="0" algn="l">
              <a:spcBef>
                <a:spcPts val="0"/>
              </a:spcBef>
              <a:spcAft>
                <a:spcPts val="0"/>
              </a:spcAft>
              <a:buNone/>
            </a:pPr>
            <a:r>
              <a:rPr lang="en" sz="1200"/>
              <a:t>money goal.</a:t>
            </a:r>
            <a:endParaRPr sz="1200"/>
          </a:p>
        </p:txBody>
      </p:sp>
      <p:sp>
        <p:nvSpPr>
          <p:cNvPr id="254" name="Google Shape;254;p38"/>
          <p:cNvSpPr txBox="1"/>
          <p:nvPr/>
        </p:nvSpPr>
        <p:spPr>
          <a:xfrm>
            <a:off x="217150" y="4519225"/>
            <a:ext cx="2280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There are also midterm and immediate goals. </a:t>
            </a:r>
            <a:endParaRPr sz="12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Let’s Practice together</a:t>
            </a:r>
            <a:endParaRPr/>
          </a:p>
        </p:txBody>
      </p:sp>
      <p:sp>
        <p:nvSpPr>
          <p:cNvPr id="260" name="Google Shape;260;p3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a:t>In the chat, everyone write one goal you have…</a:t>
            </a:r>
            <a:endParaRPr/>
          </a:p>
          <a:p>
            <a:pPr indent="0" lvl="0" marL="0" rtl="0" algn="l">
              <a:spcBef>
                <a:spcPts val="1200"/>
              </a:spcBef>
              <a:spcAft>
                <a:spcPts val="0"/>
              </a:spcAft>
              <a:buNone/>
            </a:pPr>
            <a:r>
              <a:rPr lang="en"/>
              <a:t>Let’s choose one to do together as a class</a:t>
            </a:r>
            <a:endParaRPr/>
          </a:p>
          <a:p>
            <a:pPr indent="0" lvl="0" marL="0" rtl="0" algn="l">
              <a:spcBef>
                <a:spcPts val="1200"/>
              </a:spcBef>
              <a:spcAft>
                <a:spcPts val="0"/>
              </a:spcAft>
              <a:buNone/>
            </a:pPr>
            <a:r>
              <a:rPr lang="en"/>
              <a:t>Is this goal SMART?</a:t>
            </a:r>
            <a:endParaRPr/>
          </a:p>
          <a:p>
            <a:pPr indent="0" lvl="0" marL="0" rtl="0" algn="l">
              <a:spcBef>
                <a:spcPts val="1200"/>
              </a:spcBef>
              <a:spcAft>
                <a:spcPts val="0"/>
              </a:spcAft>
              <a:buNone/>
            </a:pPr>
            <a:r>
              <a:rPr lang="en"/>
              <a:t>What are we already doing to reach this goal?</a:t>
            </a:r>
            <a:endParaRPr/>
          </a:p>
          <a:p>
            <a:pPr indent="0" lvl="0" marL="0" rtl="0" algn="l">
              <a:spcBef>
                <a:spcPts val="1200"/>
              </a:spcBef>
              <a:spcAft>
                <a:spcPts val="0"/>
              </a:spcAft>
              <a:buNone/>
            </a:pPr>
            <a:r>
              <a:rPr lang="en"/>
              <a:t>What do we still need to do in order to be successful to reach this goal?</a:t>
            </a:r>
            <a:endParaRPr/>
          </a:p>
          <a:p>
            <a:pPr indent="0" lvl="0" marL="0" rtl="0" algn="l">
              <a:spcBef>
                <a:spcPts val="1200"/>
              </a:spcBef>
              <a:spcAft>
                <a:spcPts val="0"/>
              </a:spcAft>
              <a:buNone/>
            </a:pPr>
            <a:r>
              <a:rPr lang="en"/>
              <a:t>What can help us stay on track?</a:t>
            </a:r>
            <a:endParaRPr/>
          </a:p>
          <a:p>
            <a:pPr indent="0" lvl="0" marL="0" rtl="0" algn="l">
              <a:spcBef>
                <a:spcPts val="1200"/>
              </a:spcBef>
              <a:spcAft>
                <a:spcPts val="0"/>
              </a:spcAft>
              <a:buNone/>
            </a:pPr>
            <a:r>
              <a:rPr lang="en"/>
              <a:t>What sort of reward can we get for reaching this goal?</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261" name="Google Shape;261;p39"/>
          <p:cNvPicPr preferRelativeResize="0"/>
          <p:nvPr/>
        </p:nvPicPr>
        <p:blipFill>
          <a:blip r:embed="rId3">
            <a:alphaModFix/>
          </a:blip>
          <a:stretch>
            <a:fillRect/>
          </a:stretch>
        </p:blipFill>
        <p:spPr>
          <a:xfrm rot="5400000">
            <a:off x="7619100" y="3618600"/>
            <a:ext cx="1951877" cy="10979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5" name="Shape 265"/>
        <p:cNvGrpSpPr/>
        <p:nvPr/>
      </p:nvGrpSpPr>
      <p:grpSpPr>
        <a:xfrm>
          <a:off x="0" y="0"/>
          <a:ext cx="0" cy="0"/>
          <a:chOff x="0" y="0"/>
          <a:chExt cx="0" cy="0"/>
        </a:xfrm>
      </p:grpSpPr>
      <p:sp>
        <p:nvSpPr>
          <p:cNvPr id="266" name="Google Shape;266;p40"/>
          <p:cNvSpPr txBox="1"/>
          <p:nvPr/>
        </p:nvSpPr>
        <p:spPr>
          <a:xfrm>
            <a:off x="475000" y="651425"/>
            <a:ext cx="5102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oming Soon"/>
                <a:ea typeface="Coming Soon"/>
                <a:cs typeface="Coming Soon"/>
                <a:sym typeface="Coming Soon"/>
              </a:rPr>
              <a:t>(Goals I can meet this quarter)</a:t>
            </a:r>
            <a:endParaRPr>
              <a:latin typeface="Coming Soon"/>
              <a:ea typeface="Coming Soon"/>
              <a:cs typeface="Coming Soon"/>
              <a:sym typeface="Coming Soon"/>
            </a:endParaRPr>
          </a:p>
        </p:txBody>
      </p:sp>
      <p:sp>
        <p:nvSpPr>
          <p:cNvPr id="267" name="Google Shape;267;p40"/>
          <p:cNvSpPr txBox="1"/>
          <p:nvPr/>
        </p:nvSpPr>
        <p:spPr>
          <a:xfrm>
            <a:off x="4017075" y="108575"/>
            <a:ext cx="4790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Special Elite"/>
                <a:ea typeface="Special Elite"/>
                <a:cs typeface="Special Elite"/>
                <a:sym typeface="Special Elite"/>
              </a:rPr>
              <a:t>Instructions: DO NOW IN CLASS (we will do one example to get started together) create text boxes to fill out each section of the goal chart. Make sure your goals are SMART</a:t>
            </a:r>
            <a:endParaRPr sz="1200">
              <a:latin typeface="Special Elite"/>
              <a:ea typeface="Special Elite"/>
              <a:cs typeface="Special Elite"/>
              <a:sym typeface="Special Elite"/>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1" name="Shape 271"/>
        <p:cNvGrpSpPr/>
        <p:nvPr/>
      </p:nvGrpSpPr>
      <p:grpSpPr>
        <a:xfrm>
          <a:off x="0" y="0"/>
          <a:ext cx="0" cy="0"/>
          <a:chOff x="0" y="0"/>
          <a:chExt cx="0" cy="0"/>
        </a:xfrm>
      </p:grpSpPr>
      <p:sp>
        <p:nvSpPr>
          <p:cNvPr id="272" name="Google Shape;272;p41"/>
          <p:cNvSpPr txBox="1"/>
          <p:nvPr/>
        </p:nvSpPr>
        <p:spPr>
          <a:xfrm>
            <a:off x="4437800" y="108575"/>
            <a:ext cx="4342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Special Elite"/>
                <a:ea typeface="Special Elite"/>
                <a:cs typeface="Special Elite"/>
                <a:sym typeface="Special Elite"/>
              </a:rPr>
              <a:t>Instructions: create text boxes to fill out each section of the goal chart. Make sure your goals are SMART</a:t>
            </a:r>
            <a:endParaRPr sz="1200">
              <a:latin typeface="Special Elite"/>
              <a:ea typeface="Special Elite"/>
              <a:cs typeface="Special Elite"/>
              <a:sym typeface="Special Elite"/>
            </a:endParaRPr>
          </a:p>
        </p:txBody>
      </p:sp>
      <p:sp>
        <p:nvSpPr>
          <p:cNvPr id="273" name="Google Shape;273;p41"/>
          <p:cNvSpPr txBox="1"/>
          <p:nvPr/>
        </p:nvSpPr>
        <p:spPr>
          <a:xfrm>
            <a:off x="597125" y="6514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Coming Soon"/>
                <a:ea typeface="Coming Soon"/>
                <a:cs typeface="Coming Soon"/>
                <a:sym typeface="Coming Soon"/>
              </a:rPr>
              <a:t>(Goals I can meet this year)</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7" name="Shape 277"/>
        <p:cNvGrpSpPr/>
        <p:nvPr/>
      </p:nvGrpSpPr>
      <p:grpSpPr>
        <a:xfrm>
          <a:off x="0" y="0"/>
          <a:ext cx="0" cy="0"/>
          <a:chOff x="0" y="0"/>
          <a:chExt cx="0" cy="0"/>
        </a:xfrm>
      </p:grpSpPr>
      <p:sp>
        <p:nvSpPr>
          <p:cNvPr id="278" name="Google Shape;278;p42"/>
          <p:cNvSpPr txBox="1"/>
          <p:nvPr/>
        </p:nvSpPr>
        <p:spPr>
          <a:xfrm>
            <a:off x="4709225" y="67875"/>
            <a:ext cx="3624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latin typeface="Special Elite"/>
                <a:ea typeface="Special Elite"/>
                <a:cs typeface="Special Elite"/>
                <a:sym typeface="Special Elite"/>
              </a:rPr>
              <a:t>Instructions: create text boxes to fill out each section of the goal chart. Make sure your goals are SMART</a:t>
            </a:r>
            <a:endParaRPr sz="1200">
              <a:latin typeface="Special Elite"/>
              <a:ea typeface="Special Elite"/>
              <a:cs typeface="Special Elite"/>
              <a:sym typeface="Special Elite"/>
            </a:endParaRPr>
          </a:p>
        </p:txBody>
      </p:sp>
      <p:sp>
        <p:nvSpPr>
          <p:cNvPr id="279" name="Google Shape;279;p42"/>
          <p:cNvSpPr txBox="1"/>
          <p:nvPr/>
        </p:nvSpPr>
        <p:spPr>
          <a:xfrm>
            <a:off x="692150" y="678575"/>
            <a:ext cx="332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Coming Soon"/>
                <a:ea typeface="Coming Soon"/>
                <a:cs typeface="Coming Soon"/>
                <a:sym typeface="Coming Soon"/>
              </a:rPr>
              <a:t>(Goals I can meet in 4 years)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pic>
        <p:nvPicPr>
          <p:cNvPr id="74" name="Google Shape;74;p16"/>
          <p:cNvPicPr preferRelativeResize="0"/>
          <p:nvPr/>
        </p:nvPicPr>
        <p:blipFill>
          <a:blip r:embed="rId3">
            <a:alphaModFix/>
          </a:blip>
          <a:stretch>
            <a:fillRect/>
          </a:stretch>
        </p:blipFill>
        <p:spPr>
          <a:xfrm>
            <a:off x="-118525" y="0"/>
            <a:ext cx="9343400" cy="5143500"/>
          </a:xfrm>
          <a:prstGeom prst="rect">
            <a:avLst/>
          </a:prstGeom>
          <a:noFill/>
          <a:ln>
            <a:noFill/>
          </a:ln>
        </p:spPr>
      </p:pic>
      <p:sp>
        <p:nvSpPr>
          <p:cNvPr id="75" name="Google Shape;75;p16"/>
          <p:cNvSpPr txBox="1"/>
          <p:nvPr/>
        </p:nvSpPr>
        <p:spPr>
          <a:xfrm>
            <a:off x="914400" y="400050"/>
            <a:ext cx="7620000" cy="84534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0" lang="en" sz="3400" u="none" cap="none" strike="noStrike">
                <a:solidFill>
                  <a:schemeClr val="dk1"/>
                </a:solidFill>
                <a:latin typeface="Special Elite"/>
                <a:ea typeface="Special Elite"/>
                <a:cs typeface="Special Elite"/>
                <a:sym typeface="Special Elite"/>
              </a:rPr>
              <a:t>What happens to a bottle of soda when you shake it up?</a:t>
            </a:r>
            <a:endParaRPr>
              <a:latin typeface="Special Elite"/>
              <a:ea typeface="Special Elite"/>
              <a:cs typeface="Special Elite"/>
              <a:sym typeface="Special Elite"/>
            </a:endParaRPr>
          </a:p>
        </p:txBody>
      </p:sp>
      <p:pic>
        <p:nvPicPr>
          <p:cNvPr id="76" name="Google Shape;76;p16"/>
          <p:cNvPicPr preferRelativeResize="0"/>
          <p:nvPr/>
        </p:nvPicPr>
        <p:blipFill>
          <a:blip r:embed="rId4">
            <a:alphaModFix/>
          </a:blip>
          <a:stretch>
            <a:fillRect/>
          </a:stretch>
        </p:blipFill>
        <p:spPr>
          <a:xfrm>
            <a:off x="7235925" y="2339050"/>
            <a:ext cx="4688674" cy="2637376"/>
          </a:xfrm>
          <a:prstGeom prst="rect">
            <a:avLst/>
          </a:prstGeom>
          <a:noFill/>
          <a:ln>
            <a:noFill/>
          </a:ln>
        </p:spPr>
      </p:pic>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F4EF">
            <a:alpha val="61900"/>
          </a:srgbClr>
        </a:solidFill>
      </p:bgPr>
    </p:bg>
    <p:spTree>
      <p:nvGrpSpPr>
        <p:cNvPr id="80" name="Shape 80"/>
        <p:cNvGrpSpPr/>
        <p:nvPr/>
      </p:nvGrpSpPr>
      <p:grpSpPr>
        <a:xfrm>
          <a:off x="0" y="0"/>
          <a:ext cx="0" cy="0"/>
          <a:chOff x="0" y="0"/>
          <a:chExt cx="0" cy="0"/>
        </a:xfrm>
      </p:grpSpPr>
      <p:sp>
        <p:nvSpPr>
          <p:cNvPr id="81" name="Google Shape;81;p17"/>
          <p:cNvSpPr txBox="1"/>
          <p:nvPr>
            <p:ph idx="1" type="body"/>
          </p:nvPr>
        </p:nvSpPr>
        <p:spPr>
          <a:xfrm>
            <a:off x="161675" y="161890"/>
            <a:ext cx="8729100" cy="4743000"/>
          </a:xfrm>
          <a:prstGeom prst="rect">
            <a:avLst/>
          </a:prstGeom>
          <a:noFill/>
          <a:ln>
            <a:noFill/>
          </a:ln>
        </p:spPr>
        <p:txBody>
          <a:bodyPr anchorCtr="0" anchor="t" bIns="45700" lIns="91425" spcFirstLastPara="1" rIns="91425" wrap="square" tIns="45700">
            <a:normAutofit/>
          </a:bodyPr>
          <a:lstStyle/>
          <a:p>
            <a:pPr indent="-342900" lvl="0" marL="342900" rtl="0" algn="ctr">
              <a:lnSpc>
                <a:spcPct val="90000"/>
              </a:lnSpc>
              <a:spcBef>
                <a:spcPts val="0"/>
              </a:spcBef>
              <a:spcAft>
                <a:spcPts val="0"/>
              </a:spcAft>
              <a:buClr>
                <a:schemeClr val="dk1"/>
              </a:buClr>
              <a:buSzPts val="2800"/>
              <a:buFont typeface="Tahoma"/>
              <a:buNone/>
            </a:pPr>
            <a:r>
              <a:rPr lang="en" sz="2500">
                <a:latin typeface="Special Elite"/>
                <a:ea typeface="Special Elite"/>
                <a:cs typeface="Special Elite"/>
                <a:sym typeface="Special Elite"/>
              </a:rPr>
              <a:t>Sometimes things go wrong, and we feel shaken up.  As a result, we might EXPLODE on someone or something.  This is called being REACTIVE.  Has this ever happened to you?  Explain what happened and why.  </a:t>
            </a:r>
            <a:endParaRPr sz="2500">
              <a:latin typeface="Special Elite"/>
              <a:ea typeface="Special Elite"/>
              <a:cs typeface="Special Elite"/>
              <a:sym typeface="Special Elite"/>
            </a:endParaRPr>
          </a:p>
          <a:p>
            <a:pPr indent="-342900" lvl="0" marL="342900" rtl="0" algn="ctr">
              <a:lnSpc>
                <a:spcPct val="90000"/>
              </a:lnSpc>
              <a:spcBef>
                <a:spcPts val="0"/>
              </a:spcBef>
              <a:spcAft>
                <a:spcPts val="0"/>
              </a:spcAft>
              <a:buClr>
                <a:schemeClr val="dk1"/>
              </a:buClr>
              <a:buSzPts val="2800"/>
              <a:buFont typeface="Tahoma"/>
              <a:buNone/>
            </a:pPr>
            <a:r>
              <a:t/>
            </a:r>
            <a:endParaRPr sz="2500">
              <a:latin typeface="Special Elite"/>
              <a:ea typeface="Special Elite"/>
              <a:cs typeface="Special Elite"/>
              <a:sym typeface="Special Elite"/>
            </a:endParaRPr>
          </a:p>
          <a:p>
            <a:pPr indent="-342900" lvl="0" marL="342900" rtl="0" algn="ctr">
              <a:lnSpc>
                <a:spcPct val="90000"/>
              </a:lnSpc>
              <a:spcBef>
                <a:spcPts val="0"/>
              </a:spcBef>
              <a:spcAft>
                <a:spcPts val="0"/>
              </a:spcAft>
              <a:buClr>
                <a:schemeClr val="dk1"/>
              </a:buClr>
              <a:buSzPts val="2800"/>
              <a:buFont typeface="Tahoma"/>
              <a:buNone/>
            </a:pPr>
            <a:r>
              <a:t/>
            </a:r>
            <a:endParaRPr sz="2500">
              <a:latin typeface="Special Elite"/>
              <a:ea typeface="Special Elite"/>
              <a:cs typeface="Special Elite"/>
              <a:sym typeface="Special Elite"/>
            </a:endParaRPr>
          </a:p>
          <a:p>
            <a:pPr indent="-342900" lvl="0" marL="342900" rtl="0" algn="ctr">
              <a:lnSpc>
                <a:spcPct val="90000"/>
              </a:lnSpc>
              <a:spcBef>
                <a:spcPts val="0"/>
              </a:spcBef>
              <a:spcAft>
                <a:spcPts val="0"/>
              </a:spcAft>
              <a:buClr>
                <a:schemeClr val="dk1"/>
              </a:buClr>
              <a:buSzPts val="2800"/>
              <a:buFont typeface="Tahoma"/>
              <a:buNone/>
            </a:pPr>
            <a:r>
              <a:t/>
            </a:r>
            <a:endParaRPr sz="2500">
              <a:latin typeface="Special Elite"/>
              <a:ea typeface="Special Elite"/>
              <a:cs typeface="Special Elite"/>
              <a:sym typeface="Special Elite"/>
            </a:endParaRPr>
          </a:p>
          <a:p>
            <a:pPr indent="0" lvl="0" marL="0" rtl="0" algn="l">
              <a:lnSpc>
                <a:spcPct val="90000"/>
              </a:lnSpc>
              <a:spcBef>
                <a:spcPts val="0"/>
              </a:spcBef>
              <a:spcAft>
                <a:spcPts val="0"/>
              </a:spcAft>
              <a:buClr>
                <a:schemeClr val="dk1"/>
              </a:buClr>
              <a:buSzPts val="2800"/>
              <a:buFont typeface="Tahoma"/>
              <a:buNone/>
            </a:pPr>
            <a:r>
              <a:t/>
            </a:r>
            <a:endParaRPr sz="2500">
              <a:latin typeface="Special Elite"/>
              <a:ea typeface="Special Elite"/>
              <a:cs typeface="Special Elite"/>
              <a:sym typeface="Special Elite"/>
            </a:endParaRPr>
          </a:p>
          <a:p>
            <a:pPr indent="0" lvl="0" marL="0" rtl="0" algn="ctr">
              <a:lnSpc>
                <a:spcPct val="90000"/>
              </a:lnSpc>
              <a:spcBef>
                <a:spcPts val="0"/>
              </a:spcBef>
              <a:spcAft>
                <a:spcPts val="0"/>
              </a:spcAft>
              <a:buClr>
                <a:schemeClr val="dk1"/>
              </a:buClr>
              <a:buSzPts val="2800"/>
              <a:buFont typeface="Tahoma"/>
              <a:buNone/>
            </a:pPr>
            <a:r>
              <a:rPr lang="en" sz="2500">
                <a:latin typeface="Special Elite"/>
                <a:ea typeface="Special Elite"/>
                <a:cs typeface="Special Elite"/>
                <a:sym typeface="Special Elite"/>
              </a:rPr>
              <a:t>Was this a good way to let go of all of your feelings?  Why or why not?</a:t>
            </a:r>
            <a:endParaRPr sz="1500">
              <a:latin typeface="Special Elite"/>
              <a:ea typeface="Special Elite"/>
              <a:cs typeface="Special Elite"/>
              <a:sym typeface="Special Elite"/>
            </a:endParaRPr>
          </a:p>
        </p:txBody>
      </p:sp>
      <p:sp>
        <p:nvSpPr>
          <p:cNvPr id="82" name="Google Shape;82;p17"/>
          <p:cNvSpPr txBox="1"/>
          <p:nvPr/>
        </p:nvSpPr>
        <p:spPr>
          <a:xfrm>
            <a:off x="0" y="628650"/>
            <a:ext cx="4191000" cy="189785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a:p>
        </p:txBody>
      </p:sp>
      <p:sp>
        <p:nvSpPr>
          <p:cNvPr id="83" name="Google Shape;83;p17"/>
          <p:cNvSpPr txBox="1"/>
          <p:nvPr/>
        </p:nvSpPr>
        <p:spPr>
          <a:xfrm>
            <a:off x="883100" y="2052625"/>
            <a:ext cx="7387200" cy="10467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Write your answer here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4" name="Google Shape;84;p17"/>
          <p:cNvSpPr txBox="1"/>
          <p:nvPr/>
        </p:nvSpPr>
        <p:spPr>
          <a:xfrm>
            <a:off x="883100" y="3995100"/>
            <a:ext cx="7387200" cy="10467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Write your answer here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85" name="Google Shape;85;p17"/>
          <p:cNvPicPr preferRelativeResize="0"/>
          <p:nvPr/>
        </p:nvPicPr>
        <p:blipFill>
          <a:blip r:embed="rId3">
            <a:alphaModFix/>
          </a:blip>
          <a:stretch>
            <a:fillRect/>
          </a:stretch>
        </p:blipFill>
        <p:spPr>
          <a:xfrm rot="5400000">
            <a:off x="7619100" y="3618600"/>
            <a:ext cx="1951877" cy="1097925"/>
          </a:xfrm>
          <a:prstGeom prst="rect">
            <a:avLst/>
          </a:prstGeom>
          <a:noFill/>
          <a:ln>
            <a:noFill/>
          </a:ln>
        </p:spPr>
      </p:pic>
      <p:pic>
        <p:nvPicPr>
          <p:cNvPr id="86" name="Google Shape;86;p17"/>
          <p:cNvPicPr preferRelativeResize="0"/>
          <p:nvPr/>
        </p:nvPicPr>
        <p:blipFill>
          <a:blip r:embed="rId4">
            <a:alphaModFix/>
          </a:blip>
          <a:stretch>
            <a:fillRect/>
          </a:stretch>
        </p:blipFill>
        <p:spPr>
          <a:xfrm rot="-817773">
            <a:off x="632625" y="1752119"/>
            <a:ext cx="873700" cy="491456"/>
          </a:xfrm>
          <a:prstGeom prst="rect">
            <a:avLst/>
          </a:prstGeom>
          <a:noFill/>
          <a:ln>
            <a:noFill/>
          </a:ln>
        </p:spPr>
      </p:pic>
      <p:pic>
        <p:nvPicPr>
          <p:cNvPr id="87" name="Google Shape;87;p17"/>
          <p:cNvPicPr preferRelativeResize="0"/>
          <p:nvPr/>
        </p:nvPicPr>
        <p:blipFill>
          <a:blip r:embed="rId4">
            <a:alphaModFix/>
          </a:blip>
          <a:stretch>
            <a:fillRect/>
          </a:stretch>
        </p:blipFill>
        <p:spPr>
          <a:xfrm rot="-817773">
            <a:off x="561025" y="3718444"/>
            <a:ext cx="873700" cy="491456"/>
          </a:xfrm>
          <a:prstGeom prst="rect">
            <a:avLst/>
          </a:prstGeom>
          <a:noFill/>
          <a:ln>
            <a:noFill/>
          </a:ln>
        </p:spPr>
      </p:pic>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93" name="Google Shape;93;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Here is my animated book review of Habit 1: Be Proactive of The 7 Habits of Highly Effective People by Stephen Covey. This was a great book and I highly recommend you read it all the way through. But for those of you who don’t have time to read a 14 hour book here is a summary of the biggest lessons to take away from this book. Hope you enjoy! Like and comment down below if you like this video :)" id="94" name="Google Shape;94;p18" title="Habit 1: Be Proactive | Animated Book Summary of 7 Habits of Highly Effective People |">
            <a:hlinkClick r:id="rId3"/>
          </p:cNvPr>
          <p:cNvPicPr preferRelativeResize="0"/>
          <p:nvPr/>
        </p:nvPicPr>
        <p:blipFill>
          <a:blip r:embed="rId4">
            <a:alphaModFix/>
          </a:blip>
          <a:stretch>
            <a:fillRect/>
          </a:stretch>
        </p:blipFill>
        <p:spPr>
          <a:xfrm>
            <a:off x="977125" y="90775"/>
            <a:ext cx="6615925" cy="4961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
                                        </p:tgtEl>
                                        <p:attrNameLst>
                                          <p:attrName>style.visibility</p:attrName>
                                        </p:attrNameLst>
                                      </p:cBhvr>
                                      <p:to>
                                        <p:strVal val="visible"/>
                                      </p:to>
                                    </p:set>
                                    <p:animEffect filter="fade" transition="in">
                                      <p:cBhvr>
                                        <p:cTn dur="1000"/>
                                        <p:tgtEl>
                                          <p:spTgt spid="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9"/>
          <p:cNvSpPr txBox="1"/>
          <p:nvPr>
            <p:ph type="title"/>
          </p:nvPr>
        </p:nvSpPr>
        <p:spPr>
          <a:xfrm>
            <a:off x="762000" y="205978"/>
            <a:ext cx="7924800" cy="85725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 sz="4200">
                <a:latin typeface="Special Elite"/>
                <a:ea typeface="Special Elite"/>
                <a:cs typeface="Special Elite"/>
                <a:sym typeface="Special Elite"/>
              </a:rPr>
              <a:t>Proactive vs. Reactive</a:t>
            </a:r>
            <a:endParaRPr sz="2000">
              <a:latin typeface="Special Elite"/>
              <a:ea typeface="Special Elite"/>
              <a:cs typeface="Special Elite"/>
              <a:sym typeface="Special Elite"/>
            </a:endParaRPr>
          </a:p>
        </p:txBody>
      </p:sp>
      <p:sp>
        <p:nvSpPr>
          <p:cNvPr id="100" name="Google Shape;100;p19"/>
          <p:cNvSpPr txBox="1"/>
          <p:nvPr/>
        </p:nvSpPr>
        <p:spPr>
          <a:xfrm>
            <a:off x="489300" y="1028700"/>
            <a:ext cx="8349900" cy="3904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0" lang="en" sz="2000" u="none" cap="none" strike="noStrike">
                <a:solidFill>
                  <a:schemeClr val="dk1"/>
                </a:solidFill>
                <a:latin typeface="Special Elite"/>
                <a:ea typeface="Special Elite"/>
                <a:cs typeface="Special Elite"/>
                <a:sym typeface="Special Elite"/>
              </a:rPr>
              <a:t>When you are </a:t>
            </a:r>
            <a:r>
              <a:rPr b="1" i="0" lang="en" sz="2000" u="sng" cap="none" strike="noStrike">
                <a:solidFill>
                  <a:schemeClr val="dk1"/>
                </a:solidFill>
                <a:latin typeface="Special Elite"/>
                <a:ea typeface="Special Elite"/>
                <a:cs typeface="Special Elite"/>
                <a:sym typeface="Special Elite"/>
              </a:rPr>
              <a:t>PROACTIVE</a:t>
            </a:r>
            <a:r>
              <a:rPr i="0" lang="en" sz="2000" u="sng" cap="none" strike="noStrike">
                <a:solidFill>
                  <a:schemeClr val="dk1"/>
                </a:solidFill>
                <a:latin typeface="Special Elite"/>
                <a:ea typeface="Special Elite"/>
                <a:cs typeface="Special Elite"/>
                <a:sym typeface="Special Elite"/>
              </a:rPr>
              <a:t>, you make good choices about how you respond to something happening</a:t>
            </a:r>
            <a:r>
              <a:rPr i="0" lang="en" sz="2000" u="none" cap="none" strike="noStrike">
                <a:solidFill>
                  <a:schemeClr val="dk1"/>
                </a:solidFill>
                <a:latin typeface="Special Elite"/>
                <a:ea typeface="Special Elite"/>
                <a:cs typeface="Special Elite"/>
                <a:sym typeface="Special Elite"/>
              </a:rPr>
              <a:t>.  You are always ready with a calm attitude.  You do things to make sure that the right things will happen.  You are prepared for anything that might happen.  When things don’t go your way, you aren’t happy, BUT you stay calm.</a:t>
            </a:r>
            <a:endParaRPr sz="1000">
              <a:latin typeface="Special Elite"/>
              <a:ea typeface="Special Elite"/>
              <a:cs typeface="Special Elite"/>
              <a:sym typeface="Special Elite"/>
            </a:endParaRPr>
          </a:p>
          <a:p>
            <a:pPr indent="0" lvl="0" marL="0" marR="0" rtl="0" algn="ctr">
              <a:spcBef>
                <a:spcPts val="400"/>
              </a:spcBef>
              <a:spcAft>
                <a:spcPts val="0"/>
              </a:spcAft>
              <a:buNone/>
            </a:pPr>
            <a:r>
              <a:t/>
            </a:r>
            <a:endParaRPr i="0" sz="400" u="none" cap="none" strike="noStrike">
              <a:solidFill>
                <a:schemeClr val="dk1"/>
              </a:solidFill>
              <a:latin typeface="Special Elite"/>
              <a:ea typeface="Special Elite"/>
              <a:cs typeface="Special Elite"/>
              <a:sym typeface="Special Elite"/>
            </a:endParaRPr>
          </a:p>
          <a:p>
            <a:pPr indent="0" lvl="0" marL="0" marR="0" rtl="0" algn="ctr">
              <a:spcBef>
                <a:spcPts val="1200"/>
              </a:spcBef>
              <a:spcAft>
                <a:spcPts val="0"/>
              </a:spcAft>
              <a:buNone/>
            </a:pPr>
            <a:r>
              <a:rPr i="0" lang="en" sz="2000" u="none" cap="none" strike="noStrike">
                <a:solidFill>
                  <a:schemeClr val="dk1"/>
                </a:solidFill>
                <a:latin typeface="Special Elite"/>
                <a:ea typeface="Special Elite"/>
                <a:cs typeface="Special Elite"/>
                <a:sym typeface="Special Elite"/>
              </a:rPr>
              <a:t>When you are </a:t>
            </a:r>
            <a:r>
              <a:rPr b="1" i="0" lang="en" sz="2000" u="sng" cap="none" strike="noStrike">
                <a:solidFill>
                  <a:schemeClr val="dk1"/>
                </a:solidFill>
                <a:latin typeface="Special Elite"/>
                <a:ea typeface="Special Elite"/>
                <a:cs typeface="Special Elite"/>
                <a:sym typeface="Special Elite"/>
              </a:rPr>
              <a:t>REACTIVE</a:t>
            </a:r>
            <a:r>
              <a:rPr i="0" lang="en" sz="2000" u="none" cap="none" strike="noStrike">
                <a:solidFill>
                  <a:schemeClr val="dk1"/>
                </a:solidFill>
                <a:latin typeface="Special Elite"/>
                <a:ea typeface="Special Elite"/>
                <a:cs typeface="Special Elite"/>
                <a:sym typeface="Special Elite"/>
              </a:rPr>
              <a:t>, you could explode at any minute.  Things happen and they “catch you off guard”. You aren’t ready for things that might happen.  You </a:t>
            </a:r>
            <a:r>
              <a:rPr i="0" lang="en" sz="2000" u="sng" cap="none" strike="noStrike">
                <a:solidFill>
                  <a:schemeClr val="dk1"/>
                </a:solidFill>
                <a:latin typeface="Special Elite"/>
                <a:ea typeface="Special Elite"/>
                <a:cs typeface="Special Elite"/>
                <a:sym typeface="Special Elite"/>
              </a:rPr>
              <a:t>deal with things when they happen instead of being prepared</a:t>
            </a:r>
            <a:r>
              <a:rPr i="0" lang="en" sz="2000" u="none" cap="none" strike="noStrike">
                <a:solidFill>
                  <a:schemeClr val="dk1"/>
                </a:solidFill>
                <a:latin typeface="Special Elite"/>
                <a:ea typeface="Special Elite"/>
                <a:cs typeface="Special Elite"/>
                <a:sym typeface="Special Elite"/>
              </a:rPr>
              <a:t>.</a:t>
            </a:r>
            <a:endParaRPr sz="1000">
              <a:latin typeface="Special Elite"/>
              <a:ea typeface="Special Elite"/>
              <a:cs typeface="Special Elite"/>
              <a:sym typeface="Special Elite"/>
            </a:endParaRPr>
          </a:p>
        </p:txBody>
      </p:sp>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4" name="Shape 104"/>
        <p:cNvGrpSpPr/>
        <p:nvPr/>
      </p:nvGrpSpPr>
      <p:grpSpPr>
        <a:xfrm>
          <a:off x="0" y="0"/>
          <a:ext cx="0" cy="0"/>
          <a:chOff x="0" y="0"/>
          <a:chExt cx="0" cy="0"/>
        </a:xfrm>
      </p:grpSpPr>
      <p:sp>
        <p:nvSpPr>
          <p:cNvPr id="105" name="Google Shape;105;p20"/>
          <p:cNvSpPr txBox="1"/>
          <p:nvPr/>
        </p:nvSpPr>
        <p:spPr>
          <a:xfrm>
            <a:off x="6622775" y="339275"/>
            <a:ext cx="2429400" cy="221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Special Elite"/>
                <a:ea typeface="Special Elite"/>
                <a:cs typeface="Special Elite"/>
                <a:sym typeface="Special Elite"/>
              </a:rPr>
              <a:t>Reflection: highlight the words you feel best reflect you and your actions. </a:t>
            </a:r>
            <a:endParaRPr sz="1200">
              <a:latin typeface="Special Elite"/>
              <a:ea typeface="Special Elite"/>
              <a:cs typeface="Special Elite"/>
              <a:sym typeface="Special Elite"/>
            </a:endParaRPr>
          </a:p>
          <a:p>
            <a:pPr indent="0" lvl="0" marL="0" rtl="0" algn="l">
              <a:spcBef>
                <a:spcPts val="0"/>
              </a:spcBef>
              <a:spcAft>
                <a:spcPts val="0"/>
              </a:spcAft>
              <a:buNone/>
            </a:pPr>
            <a:r>
              <a:t/>
            </a:r>
            <a:endParaRPr sz="1200">
              <a:latin typeface="Special Elite"/>
              <a:ea typeface="Special Elite"/>
              <a:cs typeface="Special Elite"/>
              <a:sym typeface="Special Elite"/>
            </a:endParaRPr>
          </a:p>
          <a:p>
            <a:pPr indent="0" lvl="0" marL="0" rtl="0" algn="l">
              <a:spcBef>
                <a:spcPts val="0"/>
              </a:spcBef>
              <a:spcAft>
                <a:spcPts val="0"/>
              </a:spcAft>
              <a:buNone/>
            </a:pPr>
            <a:r>
              <a:rPr lang="en" sz="1200">
                <a:latin typeface="Special Elite"/>
                <a:ea typeface="Special Elite"/>
                <a:cs typeface="Special Elite"/>
                <a:sym typeface="Special Elite"/>
              </a:rPr>
              <a:t>Are you more proactive or reactive in life? </a:t>
            </a:r>
            <a:endParaRPr sz="1200">
              <a:latin typeface="Special Elite"/>
              <a:ea typeface="Special Elite"/>
              <a:cs typeface="Special Elite"/>
              <a:sym typeface="Special Elite"/>
            </a:endParaRPr>
          </a:p>
          <a:p>
            <a:pPr indent="0" lvl="0" marL="0" rtl="0" algn="l">
              <a:spcBef>
                <a:spcPts val="0"/>
              </a:spcBef>
              <a:spcAft>
                <a:spcPts val="0"/>
              </a:spcAft>
              <a:buNone/>
            </a:pPr>
            <a:r>
              <a:t/>
            </a:r>
            <a:endParaRPr sz="1200">
              <a:latin typeface="Special Elite"/>
              <a:ea typeface="Special Elite"/>
              <a:cs typeface="Special Elite"/>
              <a:sym typeface="Special Elite"/>
            </a:endParaRPr>
          </a:p>
          <a:p>
            <a:pPr indent="0" lvl="0" marL="0" rtl="0" algn="l">
              <a:spcBef>
                <a:spcPts val="0"/>
              </a:spcBef>
              <a:spcAft>
                <a:spcPts val="0"/>
              </a:spcAft>
              <a:buNone/>
            </a:pPr>
            <a:r>
              <a:rPr lang="en" sz="1200">
                <a:latin typeface="Special Elite"/>
                <a:ea typeface="Special Elite"/>
                <a:cs typeface="Special Elite"/>
                <a:sym typeface="Special Elite"/>
              </a:rPr>
              <a:t>Are you happy with where you are at? </a:t>
            </a:r>
            <a:endParaRPr sz="1200">
              <a:latin typeface="Special Elite"/>
              <a:ea typeface="Special Elite"/>
              <a:cs typeface="Special Elite"/>
              <a:sym typeface="Special Elite"/>
            </a:endParaRPr>
          </a:p>
          <a:p>
            <a:pPr indent="0" lvl="0" marL="0" rtl="0" algn="l">
              <a:spcBef>
                <a:spcPts val="0"/>
              </a:spcBef>
              <a:spcAft>
                <a:spcPts val="0"/>
              </a:spcAft>
              <a:buNone/>
            </a:pPr>
            <a:r>
              <a:t/>
            </a:r>
            <a:endParaRPr sz="1200">
              <a:latin typeface="Special Elite"/>
              <a:ea typeface="Special Elite"/>
              <a:cs typeface="Special Elite"/>
              <a:sym typeface="Special Elite"/>
            </a:endParaRPr>
          </a:p>
          <a:p>
            <a:pPr indent="0" lvl="0" marL="0" rtl="0" algn="l">
              <a:spcBef>
                <a:spcPts val="0"/>
              </a:spcBef>
              <a:spcAft>
                <a:spcPts val="0"/>
              </a:spcAft>
              <a:buNone/>
            </a:pPr>
            <a:r>
              <a:t/>
            </a:r>
            <a:endParaRPr sz="1200">
              <a:latin typeface="Special Elite"/>
              <a:ea typeface="Special Elite"/>
              <a:cs typeface="Special Elite"/>
              <a:sym typeface="Special Elite"/>
            </a:endParaRPr>
          </a:p>
        </p:txBody>
      </p:sp>
      <p:sp>
        <p:nvSpPr>
          <p:cNvPr id="106" name="Google Shape;106;p20"/>
          <p:cNvSpPr txBox="1"/>
          <p:nvPr/>
        </p:nvSpPr>
        <p:spPr>
          <a:xfrm rot="206112">
            <a:off x="6722725" y="3302695"/>
            <a:ext cx="1967635" cy="738735"/>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Special Elite"/>
                <a:ea typeface="Special Elite"/>
                <a:cs typeface="Special Elite"/>
                <a:sym typeface="Special Elite"/>
              </a:rPr>
              <a:t>What would you change?</a:t>
            </a:r>
            <a:endParaRPr sz="1200">
              <a:latin typeface="Special Elite"/>
              <a:ea typeface="Special Elite"/>
              <a:cs typeface="Special Elite"/>
              <a:sym typeface="Special Elite"/>
            </a:endParaRPr>
          </a:p>
          <a:p>
            <a:pPr indent="0" lvl="0" marL="0" rtl="0" algn="ctr">
              <a:spcBef>
                <a:spcPts val="0"/>
              </a:spcBef>
              <a:spcAft>
                <a:spcPts val="0"/>
              </a:spcAft>
              <a:buNone/>
            </a:pPr>
            <a:r>
              <a:rPr lang="en" sz="1200">
                <a:latin typeface="Special Elite"/>
                <a:ea typeface="Special Elite"/>
                <a:cs typeface="Special Elite"/>
                <a:sym typeface="Special Elite"/>
              </a:rPr>
              <a:t>Answer here</a:t>
            </a:r>
            <a:endParaRPr sz="1200">
              <a:latin typeface="Special Elite"/>
              <a:ea typeface="Special Elite"/>
              <a:cs typeface="Special Elite"/>
              <a:sym typeface="Special Elite"/>
            </a:endParaRPr>
          </a:p>
        </p:txBody>
      </p:sp>
      <p:sp>
        <p:nvSpPr>
          <p:cNvPr id="107" name="Google Shape;107;p20"/>
          <p:cNvSpPr txBox="1"/>
          <p:nvPr/>
        </p:nvSpPr>
        <p:spPr>
          <a:xfrm>
            <a:off x="176425" y="108550"/>
            <a:ext cx="22122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Special Elite"/>
                <a:ea typeface="Special Elite"/>
                <a:cs typeface="Special Elite"/>
                <a:sym typeface="Special Elite"/>
              </a:rPr>
              <a:t>Instructions: drag and drop the words where you feel they best fit on the proactive or reactive side of the rope</a:t>
            </a:r>
            <a:endParaRPr sz="1200">
              <a:latin typeface="Special Elite"/>
              <a:ea typeface="Special Elite"/>
              <a:cs typeface="Special Elite"/>
              <a:sym typeface="Special Elite"/>
            </a:endParaRPr>
          </a:p>
        </p:txBody>
      </p:sp>
      <p:sp>
        <p:nvSpPr>
          <p:cNvPr id="108" name="Google Shape;108;p20"/>
          <p:cNvSpPr txBox="1"/>
          <p:nvPr/>
        </p:nvSpPr>
        <p:spPr>
          <a:xfrm>
            <a:off x="459325" y="3427288"/>
            <a:ext cx="1960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Special Elite"/>
                <a:ea typeface="Special Elite"/>
                <a:cs typeface="Special Elite"/>
                <a:sym typeface="Special Elite"/>
              </a:rPr>
              <a:t>Places blame on others</a:t>
            </a:r>
            <a:endParaRPr sz="1200">
              <a:latin typeface="Special Elite"/>
              <a:ea typeface="Special Elite"/>
              <a:cs typeface="Special Elite"/>
              <a:sym typeface="Special Elite"/>
            </a:endParaRPr>
          </a:p>
        </p:txBody>
      </p:sp>
      <p:sp>
        <p:nvSpPr>
          <p:cNvPr id="109" name="Google Shape;109;p20"/>
          <p:cNvSpPr txBox="1"/>
          <p:nvPr/>
        </p:nvSpPr>
        <p:spPr>
          <a:xfrm>
            <a:off x="387450" y="1467638"/>
            <a:ext cx="2008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Special Elite"/>
                <a:ea typeface="Special Elite"/>
                <a:cs typeface="Special Elite"/>
                <a:sym typeface="Special Elite"/>
              </a:rPr>
              <a:t>Takes responsibility for their lives</a:t>
            </a:r>
            <a:endParaRPr sz="1200">
              <a:latin typeface="Special Elite"/>
              <a:ea typeface="Special Elite"/>
              <a:cs typeface="Special Elite"/>
              <a:sym typeface="Special Elite"/>
            </a:endParaRPr>
          </a:p>
        </p:txBody>
      </p:sp>
      <p:sp>
        <p:nvSpPr>
          <p:cNvPr id="110" name="Google Shape;110;p20"/>
          <p:cNvSpPr txBox="1"/>
          <p:nvPr/>
        </p:nvSpPr>
        <p:spPr>
          <a:xfrm>
            <a:off x="680500" y="2454700"/>
            <a:ext cx="1872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Special Elite"/>
                <a:ea typeface="Special Elite"/>
                <a:cs typeface="Special Elite"/>
                <a:sym typeface="Special Elite"/>
              </a:rPr>
              <a:t>Thinks before acting</a:t>
            </a:r>
            <a:endParaRPr sz="1200">
              <a:latin typeface="Special Elite"/>
              <a:ea typeface="Special Elite"/>
              <a:cs typeface="Special Elite"/>
              <a:sym typeface="Special Elite"/>
            </a:endParaRPr>
          </a:p>
        </p:txBody>
      </p:sp>
      <p:sp>
        <p:nvSpPr>
          <p:cNvPr id="111" name="Google Shape;111;p20"/>
          <p:cNvSpPr txBox="1"/>
          <p:nvPr/>
        </p:nvSpPr>
        <p:spPr>
          <a:xfrm>
            <a:off x="459325" y="3777025"/>
            <a:ext cx="1960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Special Elite"/>
                <a:ea typeface="Special Elite"/>
                <a:cs typeface="Special Elite"/>
                <a:sym typeface="Special Elite"/>
              </a:rPr>
              <a:t>Doesn’t think before speaking</a:t>
            </a:r>
            <a:endParaRPr sz="1200">
              <a:latin typeface="Special Elite"/>
              <a:ea typeface="Special Elite"/>
              <a:cs typeface="Special Elite"/>
              <a:sym typeface="Special Elite"/>
            </a:endParaRPr>
          </a:p>
        </p:txBody>
      </p:sp>
      <p:sp>
        <p:nvSpPr>
          <p:cNvPr id="112" name="Google Shape;112;p20"/>
          <p:cNvSpPr txBox="1"/>
          <p:nvPr/>
        </p:nvSpPr>
        <p:spPr>
          <a:xfrm>
            <a:off x="459313" y="1939988"/>
            <a:ext cx="1960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Special Elite"/>
                <a:ea typeface="Special Elite"/>
                <a:cs typeface="Special Elite"/>
                <a:sym typeface="Special Elite"/>
              </a:rPr>
              <a:t>Makes choices based </a:t>
            </a:r>
            <a:endParaRPr sz="1200">
              <a:latin typeface="Special Elite"/>
              <a:ea typeface="Special Elite"/>
              <a:cs typeface="Special Elite"/>
              <a:sym typeface="Special Elite"/>
            </a:endParaRPr>
          </a:p>
          <a:p>
            <a:pPr indent="0" lvl="0" marL="0" rtl="0" algn="l">
              <a:spcBef>
                <a:spcPts val="0"/>
              </a:spcBef>
              <a:spcAft>
                <a:spcPts val="0"/>
              </a:spcAft>
              <a:buNone/>
            </a:pPr>
            <a:r>
              <a:rPr lang="en" sz="1200">
                <a:latin typeface="Special Elite"/>
                <a:ea typeface="Special Elite"/>
                <a:cs typeface="Special Elite"/>
                <a:sym typeface="Special Elite"/>
              </a:rPr>
              <a:t>off values</a:t>
            </a:r>
            <a:endParaRPr sz="1200">
              <a:latin typeface="Special Elite"/>
              <a:ea typeface="Special Elite"/>
              <a:cs typeface="Special Elite"/>
              <a:sym typeface="Special Elite"/>
            </a:endParaRPr>
          </a:p>
        </p:txBody>
      </p:sp>
      <p:sp>
        <p:nvSpPr>
          <p:cNvPr id="113" name="Google Shape;113;p20"/>
          <p:cNvSpPr txBox="1"/>
          <p:nvPr/>
        </p:nvSpPr>
        <p:spPr>
          <a:xfrm>
            <a:off x="680500" y="4284650"/>
            <a:ext cx="2708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Special Elite"/>
                <a:ea typeface="Special Elite"/>
                <a:cs typeface="Special Elite"/>
                <a:sym typeface="Special Elite"/>
              </a:rPr>
              <a:t>Makes choices based </a:t>
            </a:r>
            <a:endParaRPr sz="1200">
              <a:latin typeface="Special Elite"/>
              <a:ea typeface="Special Elite"/>
              <a:cs typeface="Special Elite"/>
              <a:sym typeface="Special Elite"/>
            </a:endParaRPr>
          </a:p>
          <a:p>
            <a:pPr indent="0" lvl="0" marL="0" rtl="0" algn="l">
              <a:spcBef>
                <a:spcPts val="0"/>
              </a:spcBef>
              <a:spcAft>
                <a:spcPts val="0"/>
              </a:spcAft>
              <a:buNone/>
            </a:pPr>
            <a:r>
              <a:rPr lang="en" sz="1200">
                <a:latin typeface="Special Elite"/>
                <a:ea typeface="Special Elite"/>
                <a:cs typeface="Special Elite"/>
                <a:sym typeface="Special Elite"/>
              </a:rPr>
              <a:t>off impulse</a:t>
            </a:r>
            <a:endParaRPr sz="1200">
              <a:latin typeface="Special Elite"/>
              <a:ea typeface="Special Elite"/>
              <a:cs typeface="Special Elite"/>
              <a:sym typeface="Special Elite"/>
            </a:endParaRPr>
          </a:p>
        </p:txBody>
      </p:sp>
      <p:sp>
        <p:nvSpPr>
          <p:cNvPr id="114" name="Google Shape;114;p20"/>
          <p:cNvSpPr txBox="1"/>
          <p:nvPr/>
        </p:nvSpPr>
        <p:spPr>
          <a:xfrm>
            <a:off x="411325" y="3115850"/>
            <a:ext cx="1742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Special Elite"/>
                <a:ea typeface="Special Elite"/>
                <a:cs typeface="Special Elite"/>
                <a:sym typeface="Special Elite"/>
              </a:rPr>
              <a:t>Full of pressure</a:t>
            </a:r>
            <a:endParaRPr sz="1200">
              <a:latin typeface="Special Elite"/>
              <a:ea typeface="Special Elite"/>
              <a:cs typeface="Special Elite"/>
              <a:sym typeface="Special Elite"/>
            </a:endParaRPr>
          </a:p>
        </p:txBody>
      </p:sp>
      <p:sp>
        <p:nvSpPr>
          <p:cNvPr id="115" name="Google Shape;115;p20"/>
          <p:cNvSpPr txBox="1"/>
          <p:nvPr/>
        </p:nvSpPr>
        <p:spPr>
          <a:xfrm>
            <a:off x="387450" y="2776050"/>
            <a:ext cx="13131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Special Elite"/>
                <a:ea typeface="Special Elite"/>
                <a:cs typeface="Special Elite"/>
                <a:sym typeface="Special Elite"/>
              </a:rPr>
              <a:t>Calm and cool</a:t>
            </a:r>
            <a:endParaRPr sz="1200">
              <a:latin typeface="Special Elite"/>
              <a:ea typeface="Special Elite"/>
              <a:cs typeface="Special Elite"/>
              <a:sym typeface="Special Elit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1"/>
          <p:cNvSpPr txBox="1"/>
          <p:nvPr>
            <p:ph type="title"/>
          </p:nvPr>
        </p:nvSpPr>
        <p:spPr>
          <a:xfrm>
            <a:off x="762000" y="1943100"/>
            <a:ext cx="5029200" cy="85725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 sz="3400">
                <a:latin typeface="Special Elite"/>
                <a:ea typeface="Special Elite"/>
                <a:cs typeface="Special Elite"/>
                <a:sym typeface="Special Elite"/>
              </a:rPr>
              <a:t>When you are </a:t>
            </a:r>
            <a:r>
              <a:rPr b="1" lang="en" sz="3400">
                <a:latin typeface="Special Elite"/>
                <a:ea typeface="Special Elite"/>
                <a:cs typeface="Special Elite"/>
                <a:sym typeface="Special Elite"/>
              </a:rPr>
              <a:t>PROACTIVE</a:t>
            </a:r>
            <a:r>
              <a:rPr lang="en" sz="3400">
                <a:latin typeface="Special Elite"/>
                <a:ea typeface="Special Elite"/>
                <a:cs typeface="Special Elite"/>
                <a:sym typeface="Special Elite"/>
              </a:rPr>
              <a:t>, </a:t>
            </a:r>
            <a:br>
              <a:rPr lang="en" sz="3400">
                <a:latin typeface="Special Elite"/>
                <a:ea typeface="Special Elite"/>
                <a:cs typeface="Special Elite"/>
                <a:sym typeface="Special Elite"/>
              </a:rPr>
            </a:br>
            <a:r>
              <a:rPr lang="en" sz="3400">
                <a:latin typeface="Special Elite"/>
                <a:ea typeface="Special Elite"/>
                <a:cs typeface="Special Elite"/>
                <a:sym typeface="Special Elite"/>
              </a:rPr>
              <a:t>you make a choice about how you react to the things that happen in your life.  You act like a water bottle.  You might get shaken up or mad, but you stay calm and don’t explode!</a:t>
            </a:r>
            <a:r>
              <a:rPr lang="en" sz="4000">
                <a:latin typeface="Special Elite"/>
                <a:ea typeface="Special Elite"/>
                <a:cs typeface="Special Elite"/>
                <a:sym typeface="Special Elite"/>
              </a:rPr>
              <a:t>  </a:t>
            </a:r>
            <a:endParaRPr>
              <a:latin typeface="Special Elite"/>
              <a:ea typeface="Special Elite"/>
              <a:cs typeface="Special Elite"/>
              <a:sym typeface="Special Elite"/>
            </a:endParaRPr>
          </a:p>
        </p:txBody>
      </p:sp>
      <p:pic>
        <p:nvPicPr>
          <p:cNvPr descr="primo_bottle" id="121" name="Google Shape;121;p21"/>
          <p:cNvPicPr preferRelativeResize="0"/>
          <p:nvPr/>
        </p:nvPicPr>
        <p:blipFill rotWithShape="1">
          <a:blip r:embed="rId3">
            <a:alphaModFix/>
          </a:blip>
          <a:srcRect b="0" l="0" r="0" t="0"/>
          <a:stretch/>
        </p:blipFill>
        <p:spPr>
          <a:xfrm>
            <a:off x="6643100" y="1943100"/>
            <a:ext cx="2172891" cy="2922984"/>
          </a:xfrm>
          <a:prstGeom prst="rect">
            <a:avLst/>
          </a:prstGeom>
          <a:noFill/>
          <a:ln cap="flat" cmpd="sng" w="57150">
            <a:solidFill>
              <a:schemeClr val="dk1"/>
            </a:solidFill>
            <a:prstDash val="solid"/>
            <a:miter lim="800000"/>
            <a:headEnd len="sm" w="sm" type="none"/>
            <a:tailEnd len="sm" w="sm" type="none"/>
          </a:ln>
        </p:spPr>
      </p:pic>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2"/>
          <p:cNvSpPr txBox="1"/>
          <p:nvPr/>
        </p:nvSpPr>
        <p:spPr>
          <a:xfrm>
            <a:off x="298350" y="419950"/>
            <a:ext cx="8391300" cy="3983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i="0" lang="en" sz="2600" u="none" cap="none" strike="noStrike">
                <a:solidFill>
                  <a:schemeClr val="dk1"/>
                </a:solidFill>
                <a:latin typeface="Special Elite"/>
                <a:ea typeface="Special Elite"/>
                <a:cs typeface="Special Elite"/>
                <a:sym typeface="Special Elite"/>
              </a:rPr>
              <a:t>Is it hard to stay calm </a:t>
            </a:r>
            <a:br>
              <a:rPr i="0" lang="en" sz="2600" u="none" cap="none" strike="noStrike">
                <a:solidFill>
                  <a:schemeClr val="dk1"/>
                </a:solidFill>
                <a:latin typeface="Special Elite"/>
                <a:ea typeface="Special Elite"/>
                <a:cs typeface="Special Elite"/>
                <a:sym typeface="Special Elite"/>
              </a:rPr>
            </a:br>
            <a:r>
              <a:rPr i="0" lang="en" sz="2600" u="none" cap="none" strike="noStrike">
                <a:solidFill>
                  <a:schemeClr val="dk1"/>
                </a:solidFill>
                <a:latin typeface="Special Elite"/>
                <a:ea typeface="Special Elite"/>
                <a:cs typeface="Special Elite"/>
                <a:sym typeface="Special Elite"/>
              </a:rPr>
              <a:t>(like a water bottle) even when things don’t go your way?  </a:t>
            </a:r>
            <a:endParaRPr i="0" sz="2600" u="none" cap="none" strike="noStrike">
              <a:solidFill>
                <a:schemeClr val="dk1"/>
              </a:solidFill>
              <a:latin typeface="Special Elite"/>
              <a:ea typeface="Special Elite"/>
              <a:cs typeface="Special Elite"/>
              <a:sym typeface="Special Elite"/>
            </a:endParaRPr>
          </a:p>
          <a:p>
            <a:pPr indent="0" lvl="0" marL="0" marR="0" rtl="0" algn="ctr">
              <a:spcBef>
                <a:spcPts val="0"/>
              </a:spcBef>
              <a:spcAft>
                <a:spcPts val="0"/>
              </a:spcAft>
              <a:buNone/>
            </a:pPr>
            <a:br>
              <a:rPr i="0" lang="en" sz="2600" u="none" cap="none" strike="noStrike">
                <a:solidFill>
                  <a:schemeClr val="dk1"/>
                </a:solidFill>
                <a:latin typeface="Special Elite"/>
                <a:ea typeface="Special Elite"/>
                <a:cs typeface="Special Elite"/>
                <a:sym typeface="Special Elite"/>
              </a:rPr>
            </a:br>
            <a:r>
              <a:rPr i="0" lang="en" sz="2600" u="none" cap="none" strike="noStrike">
                <a:solidFill>
                  <a:schemeClr val="dk1"/>
                </a:solidFill>
                <a:latin typeface="Special Elite"/>
                <a:ea typeface="Special Elite"/>
                <a:cs typeface="Special Elite"/>
                <a:sym typeface="Special Elite"/>
              </a:rPr>
              <a:t>Why or why not?</a:t>
            </a:r>
            <a:endParaRPr i="0" sz="2600" u="none" cap="none" strike="noStrike">
              <a:solidFill>
                <a:schemeClr val="dk1"/>
              </a:solidFill>
              <a:latin typeface="Special Elite"/>
              <a:ea typeface="Special Elite"/>
              <a:cs typeface="Special Elite"/>
              <a:sym typeface="Special Elite"/>
            </a:endParaRPr>
          </a:p>
          <a:p>
            <a:pPr indent="0" lvl="0" marL="0" marR="0" rtl="0" algn="ctr">
              <a:spcBef>
                <a:spcPts val="0"/>
              </a:spcBef>
              <a:spcAft>
                <a:spcPts val="0"/>
              </a:spcAft>
              <a:buNone/>
            </a:pPr>
            <a:r>
              <a:t/>
            </a:r>
            <a:endParaRPr sz="2600">
              <a:solidFill>
                <a:schemeClr val="dk1"/>
              </a:solidFill>
              <a:latin typeface="Special Elite"/>
              <a:ea typeface="Special Elite"/>
              <a:cs typeface="Special Elite"/>
              <a:sym typeface="Special Elite"/>
            </a:endParaRPr>
          </a:p>
          <a:p>
            <a:pPr indent="0" lvl="0" marL="0" marR="0" rtl="0" algn="ctr">
              <a:spcBef>
                <a:spcPts val="0"/>
              </a:spcBef>
              <a:spcAft>
                <a:spcPts val="0"/>
              </a:spcAft>
              <a:buNone/>
            </a:pPr>
            <a:r>
              <a:t/>
            </a:r>
            <a:endParaRPr sz="2600">
              <a:solidFill>
                <a:schemeClr val="dk1"/>
              </a:solidFill>
              <a:latin typeface="Special Elite"/>
              <a:ea typeface="Special Elite"/>
              <a:cs typeface="Special Elite"/>
              <a:sym typeface="Special Elite"/>
            </a:endParaRPr>
          </a:p>
          <a:p>
            <a:pPr indent="0" lvl="0" marL="0" marR="0" rtl="0" algn="ctr">
              <a:spcBef>
                <a:spcPts val="1500"/>
              </a:spcBef>
              <a:spcAft>
                <a:spcPts val="0"/>
              </a:spcAft>
              <a:buNone/>
            </a:pPr>
            <a:r>
              <a:rPr i="0" lang="en" sz="2600" u="none" cap="none" strike="noStrike">
                <a:solidFill>
                  <a:schemeClr val="dk1"/>
                </a:solidFill>
                <a:latin typeface="Special Elite"/>
                <a:ea typeface="Special Elite"/>
                <a:cs typeface="Special Elite"/>
                <a:sym typeface="Special Elite"/>
              </a:rPr>
              <a:t>What steps could you take to be more </a:t>
            </a:r>
            <a:r>
              <a:rPr b="1" i="0" lang="en" sz="2600" u="none" cap="none" strike="noStrike">
                <a:solidFill>
                  <a:schemeClr val="dk1"/>
                </a:solidFill>
                <a:latin typeface="Special Elite"/>
                <a:ea typeface="Special Elite"/>
                <a:cs typeface="Special Elite"/>
                <a:sym typeface="Special Elite"/>
              </a:rPr>
              <a:t>PROACTIVE</a:t>
            </a:r>
            <a:r>
              <a:rPr i="0" lang="en" sz="2600" u="none" cap="none" strike="noStrike">
                <a:solidFill>
                  <a:schemeClr val="dk1"/>
                </a:solidFill>
                <a:latin typeface="Special Elite"/>
                <a:ea typeface="Special Elite"/>
                <a:cs typeface="Special Elite"/>
                <a:sym typeface="Special Elite"/>
              </a:rPr>
              <a:t> and calm when things aren’t going well?</a:t>
            </a:r>
            <a:endParaRPr sz="1000">
              <a:latin typeface="Special Elite"/>
              <a:ea typeface="Special Elite"/>
              <a:cs typeface="Special Elite"/>
              <a:sym typeface="Special Elite"/>
            </a:endParaRPr>
          </a:p>
        </p:txBody>
      </p:sp>
      <p:sp>
        <p:nvSpPr>
          <p:cNvPr id="127" name="Google Shape;127;p22"/>
          <p:cNvSpPr txBox="1"/>
          <p:nvPr/>
        </p:nvSpPr>
        <p:spPr>
          <a:xfrm>
            <a:off x="5646575" y="1324675"/>
            <a:ext cx="22776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100">
                <a:latin typeface="Permanent Marker"/>
                <a:ea typeface="Permanent Marker"/>
                <a:cs typeface="Permanent Marker"/>
                <a:sym typeface="Permanent Marker"/>
              </a:rPr>
              <a:t>Yes        no </a:t>
            </a:r>
            <a:r>
              <a:rPr lang="en"/>
              <a:t>  </a:t>
            </a:r>
            <a:endParaRPr/>
          </a:p>
        </p:txBody>
      </p:sp>
      <p:sp>
        <p:nvSpPr>
          <p:cNvPr id="128" name="Google Shape;128;p22"/>
          <p:cNvSpPr txBox="1"/>
          <p:nvPr/>
        </p:nvSpPr>
        <p:spPr>
          <a:xfrm>
            <a:off x="1097925" y="2637375"/>
            <a:ext cx="6599400" cy="6156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Write your answer here</a:t>
            </a:r>
            <a:endParaRPr/>
          </a:p>
          <a:p>
            <a:pPr indent="0" lvl="0" marL="0" rtl="0" algn="l">
              <a:spcBef>
                <a:spcPts val="0"/>
              </a:spcBef>
              <a:spcAft>
                <a:spcPts val="0"/>
              </a:spcAft>
              <a:buNone/>
            </a:pPr>
            <a:r>
              <a:t/>
            </a:r>
            <a:endParaRPr/>
          </a:p>
        </p:txBody>
      </p:sp>
      <p:sp>
        <p:nvSpPr>
          <p:cNvPr id="129" name="Google Shape;129;p22"/>
          <p:cNvSpPr/>
          <p:nvPr/>
        </p:nvSpPr>
        <p:spPr>
          <a:xfrm>
            <a:off x="7768500" y="1324675"/>
            <a:ext cx="835500" cy="507900"/>
          </a:xfrm>
          <a:prstGeom prst="ellipse">
            <a:avLst/>
          </a:prstGeom>
          <a:noFill/>
          <a:ln cap="flat" cmpd="sng" w="762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2"/>
          <p:cNvSpPr txBox="1"/>
          <p:nvPr/>
        </p:nvSpPr>
        <p:spPr>
          <a:xfrm rot="-436660">
            <a:off x="7792795" y="1908575"/>
            <a:ext cx="1229102" cy="46182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t>Move the circle to your answer</a:t>
            </a:r>
            <a:endParaRPr sz="900"/>
          </a:p>
        </p:txBody>
      </p:sp>
      <p:sp>
        <p:nvSpPr>
          <p:cNvPr id="131" name="Google Shape;131;p22"/>
          <p:cNvSpPr txBox="1"/>
          <p:nvPr/>
        </p:nvSpPr>
        <p:spPr>
          <a:xfrm>
            <a:off x="1194300" y="4317325"/>
            <a:ext cx="6599400" cy="6156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Write your answer here</a:t>
            </a:r>
            <a:endParaRPr/>
          </a:p>
          <a:p>
            <a:pPr indent="0" lvl="0" marL="0" rtl="0" algn="l">
              <a:spcBef>
                <a:spcPts val="0"/>
              </a:spcBef>
              <a:spcAft>
                <a:spcPts val="0"/>
              </a:spcAft>
              <a:buNone/>
            </a:pPr>
            <a:r>
              <a:t/>
            </a:r>
            <a:endParaRPr/>
          </a:p>
        </p:txBody>
      </p:sp>
    </p:spTree>
  </p:cSld>
  <p:clrMapOvr>
    <a:masterClrMapping/>
  </p:clrMapOvr>
  <p:transition>
    <p:fade thruBlk="1"/>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